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omments/modernComment_209_59656817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93503" r:id="rId4"/>
    <p:sldMasterId id="2147483684" r:id="rId5"/>
    <p:sldMasterId id="2147483672" r:id="rId6"/>
  </p:sldMasterIdLst>
  <p:notesMasterIdLst>
    <p:notesMasterId r:id="rId74"/>
  </p:notesMasterIdLst>
  <p:sldIdLst>
    <p:sldId id="257" r:id="rId7"/>
    <p:sldId id="259" r:id="rId8"/>
    <p:sldId id="263" r:id="rId9"/>
    <p:sldId id="424" r:id="rId10"/>
    <p:sldId id="274" r:id="rId11"/>
    <p:sldId id="516" r:id="rId12"/>
    <p:sldId id="520" r:id="rId13"/>
    <p:sldId id="521" r:id="rId14"/>
    <p:sldId id="522" r:id="rId15"/>
    <p:sldId id="523" r:id="rId16"/>
    <p:sldId id="524" r:id="rId17"/>
    <p:sldId id="525" r:id="rId18"/>
    <p:sldId id="268" r:id="rId19"/>
    <p:sldId id="550" r:id="rId20"/>
    <p:sldId id="527" r:id="rId21"/>
    <p:sldId id="557" r:id="rId22"/>
    <p:sldId id="512" r:id="rId23"/>
    <p:sldId id="530" r:id="rId24"/>
    <p:sldId id="546" r:id="rId25"/>
    <p:sldId id="531" r:id="rId26"/>
    <p:sldId id="558" r:id="rId27"/>
    <p:sldId id="514" r:id="rId28"/>
    <p:sldId id="532" r:id="rId29"/>
    <p:sldId id="551" r:id="rId30"/>
    <p:sldId id="533" r:id="rId31"/>
    <p:sldId id="571" r:id="rId32"/>
    <p:sldId id="559" r:id="rId33"/>
    <p:sldId id="515" r:id="rId34"/>
    <p:sldId id="534" r:id="rId35"/>
    <p:sldId id="555" r:id="rId36"/>
    <p:sldId id="556" r:id="rId37"/>
    <p:sldId id="562" r:id="rId38"/>
    <p:sldId id="535" r:id="rId39"/>
    <p:sldId id="567" r:id="rId40"/>
    <p:sldId id="565" r:id="rId41"/>
    <p:sldId id="560" r:id="rId42"/>
    <p:sldId id="526" r:id="rId43"/>
    <p:sldId id="536" r:id="rId44"/>
    <p:sldId id="554" r:id="rId45"/>
    <p:sldId id="529" r:id="rId46"/>
    <p:sldId id="542" r:id="rId47"/>
    <p:sldId id="545" r:id="rId48"/>
    <p:sldId id="537" r:id="rId49"/>
    <p:sldId id="570" r:id="rId50"/>
    <p:sldId id="564" r:id="rId51"/>
    <p:sldId id="561" r:id="rId52"/>
    <p:sldId id="513" r:id="rId53"/>
    <p:sldId id="539" r:id="rId54"/>
    <p:sldId id="552" r:id="rId55"/>
    <p:sldId id="547" r:id="rId56"/>
    <p:sldId id="549" r:id="rId57"/>
    <p:sldId id="543" r:id="rId58"/>
    <p:sldId id="544" r:id="rId59"/>
    <p:sldId id="540" r:id="rId60"/>
    <p:sldId id="569" r:id="rId61"/>
    <p:sldId id="566" r:id="rId62"/>
    <p:sldId id="269" r:id="rId63"/>
    <p:sldId id="425" r:id="rId64"/>
    <p:sldId id="518" r:id="rId65"/>
    <p:sldId id="519" r:id="rId66"/>
    <p:sldId id="390" r:id="rId67"/>
    <p:sldId id="340" r:id="rId68"/>
    <p:sldId id="337" r:id="rId69"/>
    <p:sldId id="548" r:id="rId70"/>
    <p:sldId id="528" r:id="rId71"/>
    <p:sldId id="563" r:id="rId72"/>
    <p:sldId id="568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257101D-9A73-FE6E-D812-290814F3CE34}" name="rngil" initials="r" userId="rngil" providerId="None"/>
  <p188:author id="{12A1ED26-06FF-A0C8-7E2D-257E2CB7D67B}" name="Poplin, Isaac (poplinis)" initials="P(" userId="S::poplinis@mail.uc.edu::f47a988b-ed1b-4dc2-a057-15d19fd0c3ed" providerId="AD"/>
  <p188:author id="{425E4F2B-8144-B168-2F17-9CACD5C83B6E}" name="Poplin, Isaac (poplinis)" initials="PI(" userId="Poplin, Isaac (poplinis)" providerId="None"/>
  <p188:author id="{991BD04F-A3AF-FF83-7A1C-37DC62CEBE48}" name="Heitmeyer, Daniel (heitmedl)" initials="H(" userId="S::heitmedl@mail.uc.edu::28ba9868-9212-4efc-a5ea-072ee858dfb5" providerId="AD"/>
  <p188:author id="{17390E5E-3497-26A3-F021-C01EB37FF29F}" name="Palmer, Heath (palmerha)" initials="PH(" userId="Palmer, Heath (palmerha)" providerId="None"/>
  <p188:author id="{86E14669-E279-0633-0237-B7EBEC62200B}" name="Gilligan, Rebecca (gilligra)" initials="GR(" userId="Gilligan, Rebecca (gilligra)" providerId="None"/>
  <p188:author id="{505C0975-5279-B460-D838-0A8FDE3BEDD9}" name="Yasin, Ayaaz (yasinaz)" initials="Y(" userId="S::yasinaz@mail.uc.edu::dd43670c-ce28-4a59-803d-288a87a3f4c1" providerId="AD"/>
  <p188:author id="{D154C0C6-E17E-7FCB-B3F7-A906AB011E46}" name="Schindler, Ilan (schindim)" initials="S(" userId="S::schindim@mail.uc.edu::8b301551-2d9c-4678-a221-f3100996c974" providerId="AD"/>
  <p188:author id="{15AE56D9-516C-17B8-47ED-99004803A1C0}" name="Palmer, Heath (palmerha)" initials="P(" userId="S::palmerha@mail.uc.edu::0ec25989-dc86-4447-ac66-f59147535132" providerId="AD"/>
  <p188:author id="{9714C3E8-A217-2629-1785-F59AD6220799}" name="Conner, Lucas (connerla)" initials="C(" userId="S::connerla@mail.uc.edu::84ba1a80-aab5-4a15-a169-6a4fb108c2ec" providerId="AD"/>
  <p188:author id="{701090F9-4823-D086-0ED0-A139BC3F6286}" name="Veselovec, Xavier (veseloxr)" initials="V(" userId="S::veseloxr@mail.uc.edu::61516045-4883-4642-b2f1-ad025ac820f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2DE181-CFE3-35A2-2EEA-E6C266458A89}" v="154" dt="2023-01-24T15:41:53.074"/>
    <p1510:client id="{0A588D0C-33EC-3F7D-B4C4-80930FE77FBC}" v="595" dt="2023-02-06T22:27:39.249"/>
    <p1510:client id="{0C07286C-4A13-26E3-A651-B694C31B42BD}" v="22" dt="2023-02-02T19:46:59.056"/>
    <p1510:client id="{10107EE7-0C23-0659-ABC3-84235D6E248E}" v="5" dt="2023-01-26T19:41:20.882"/>
    <p1510:client id="{1BB14F27-FAD2-A9F5-5E15-1B83864EF43E}" v="74" dt="2023-01-24T19:38:49.390"/>
    <p1510:client id="{1C94FD3D-D8D0-C612-3319-2A814935F3BD}" v="22" dt="2023-01-26T19:14:16.863"/>
    <p1510:client id="{1D646193-BEB6-EA91-7A04-5C3E2FF7F60D}" v="136" dt="2023-01-22T16:41:05.708"/>
    <p1510:client id="{2432A20D-AB20-1A08-5966-91E431162902}" v="217" dt="2023-02-06T23:05:48.956"/>
    <p1510:client id="{24C91E40-7224-98A3-0B33-FF66DAFBA60C}" v="6" dt="2023-02-08T15:30:23.941"/>
    <p1510:client id="{27E47F99-B6FA-4DEB-95C5-9C88C200F1C3}" v="76" dt="2023-01-24T00:37:19.453"/>
    <p1510:client id="{2994CF0F-80E4-F728-80E1-2CDF2682D442}" v="98" dt="2023-01-24T20:05:13.958"/>
    <p1510:client id="{2CC32C8A-4C63-75C4-D82B-1DC613F43833}" v="14" dt="2023-01-26T19:10:26.578"/>
    <p1510:client id="{4AB0D833-BE0D-4928-9854-419FAF271A8F}" v="7" dt="2023-01-22T19:55:11.547"/>
    <p1510:client id="{50E3FED8-D781-ECA6-338F-1B26C98B4C1F}" v="39" dt="2023-01-23T00:09:25.354"/>
    <p1510:client id="{581598DA-743E-6553-3B63-23E0A5EFB4E4}" v="29" dt="2023-01-26T19:57:27.325"/>
    <p1510:client id="{714C3354-A909-42E8-1311-ADCF237010BE}" v="328" dt="2023-02-06T20:57:47.129"/>
    <p1510:client id="{7574A93C-D393-4221-9EC1-FADDA252AFE1}" v="86" dt="2023-02-02T19:36:42.614"/>
    <p1510:client id="{758F28A5-30C6-E584-F136-870017D24018}" v="4" dt="2023-02-02T19:29:52.426"/>
    <p1510:client id="{875DEFAE-FB3B-A5AC-213C-1906D18C402C}" v="15" dt="2023-02-07T00:28:24.903"/>
    <p1510:client id="{8ED72788-F20E-439C-A52B-D92FDF0CFF77}" v="162" dt="2023-02-06T23:03:11.382"/>
    <p1510:client id="{9DCB91C0-BD7A-E7E0-A597-6E5633A2ED54}" v="136" dt="2023-01-24T19:24:06.215"/>
    <p1510:client id="{A6D1599D-7C3A-11AF-922D-2203939787DD}" v="410" dt="2023-02-02T19:31:56.968"/>
    <p1510:client id="{ABDFA7C0-921B-B85A-0EFF-299119A0B4B4}" v="185" dt="2023-02-06T23:07:24.510"/>
    <p1510:client id="{AE934F31-D92D-0D12-E284-C21709324D87}" v="193" dt="2023-02-06T23:05:00.472"/>
    <p1510:client id="{D60329A9-5569-465C-E663-C7A6DF883420}" v="493" dt="2023-01-24T19:12:15.401"/>
    <p1510:client id="{DA1B87D5-A948-182E-C03D-64848EB1EA7D}" v="371" dt="2023-01-24T19:05:07.571"/>
    <p1510:client id="{E00D4B32-C0EB-A5E7-AB2B-8529915806FD}" v="46" dt="2023-01-26T19:19:16.672"/>
    <p1510:client id="{E0987CCE-85A5-9C33-4A06-6A2E7A899981}" v="1098" dt="2023-02-02T19:42:46.389"/>
    <p1510:client id="{E722A1D1-0050-405B-AECF-64F0FDFA1894}" v="807" dt="2023-01-24T15:24:05.699"/>
    <p1510:client id="{EE7FD746-89AE-6E44-4F7F-F5DD3364780D}" v="399" dt="2023-02-02T19:41:39.697"/>
    <p1510:client id="{EEDE092F-4199-C5CE-6D0D-6C6CD4424783}" v="252" dt="2023-02-06T22:40:01.3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notesMaster" Target="notesMasters/notesMaster1.xml"/><Relationship Id="rId79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tableStyles" Target="tableStyles.xml"/><Relationship Id="rId8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viewProps" Target="viewProps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oplin, Isaac (poplinis)" userId="S::poplinis@mail.uc.edu::f47a988b-ed1b-4dc2-a057-15d19fd0c3ed" providerId="AD" clId="Web-{89BDF6B3-EEFD-3C84-F8ED-D9A45A1C6A54}"/>
    <pc:docChg chg="addSld delSld modSld">
      <pc:chgData name="Poplin, Isaac (poplinis)" userId="S::poplinis@mail.uc.edu::f47a988b-ed1b-4dc2-a057-15d19fd0c3ed" providerId="AD" clId="Web-{89BDF6B3-EEFD-3C84-F8ED-D9A45A1C6A54}" dt="2023-01-12T20:04:30.099" v="697" actId="20577"/>
      <pc:docMkLst>
        <pc:docMk/>
      </pc:docMkLst>
      <pc:sldChg chg="modSp">
        <pc:chgData name="Poplin, Isaac (poplinis)" userId="S::poplinis@mail.uc.edu::f47a988b-ed1b-4dc2-a057-15d19fd0c3ed" providerId="AD" clId="Web-{89BDF6B3-EEFD-3C84-F8ED-D9A45A1C6A54}" dt="2023-01-12T19:30:34.923" v="55" actId="20577"/>
        <pc:sldMkLst>
          <pc:docMk/>
          <pc:sldMk cId="3035900491" sldId="346"/>
        </pc:sldMkLst>
        <pc:spChg chg="mod">
          <ac:chgData name="Poplin, Isaac (poplinis)" userId="S::poplinis@mail.uc.edu::f47a988b-ed1b-4dc2-a057-15d19fd0c3ed" providerId="AD" clId="Web-{89BDF6B3-EEFD-3C84-F8ED-D9A45A1C6A54}" dt="2023-01-12T19:30:34.923" v="55" actId="20577"/>
          <ac:spMkLst>
            <pc:docMk/>
            <pc:sldMk cId="3035900491" sldId="346"/>
            <ac:spMk id="3" creationId="{D80B5756-78EC-4484-B427-C00CC971CA05}"/>
          </ac:spMkLst>
        </pc:spChg>
      </pc:sldChg>
      <pc:sldChg chg="modSp">
        <pc:chgData name="Poplin, Isaac (poplinis)" userId="S::poplinis@mail.uc.edu::f47a988b-ed1b-4dc2-a057-15d19fd0c3ed" providerId="AD" clId="Web-{89BDF6B3-EEFD-3C84-F8ED-D9A45A1C6A54}" dt="2023-01-12T19:29:44.703" v="7" actId="20577"/>
        <pc:sldMkLst>
          <pc:docMk/>
          <pc:sldMk cId="2563650031" sldId="426"/>
        </pc:sldMkLst>
        <pc:spChg chg="mod">
          <ac:chgData name="Poplin, Isaac (poplinis)" userId="S::poplinis@mail.uc.edu::f47a988b-ed1b-4dc2-a057-15d19fd0c3ed" providerId="AD" clId="Web-{89BDF6B3-EEFD-3C84-F8ED-D9A45A1C6A54}" dt="2023-01-12T19:29:44.703" v="7" actId="20577"/>
          <ac:spMkLst>
            <pc:docMk/>
            <pc:sldMk cId="2563650031" sldId="426"/>
            <ac:spMk id="7" creationId="{6DDBB590-591E-FCFA-CB5E-63BAED2FA24C}"/>
          </ac:spMkLst>
        </pc:spChg>
      </pc:sldChg>
      <pc:sldChg chg="new del">
        <pc:chgData name="Poplin, Isaac (poplinis)" userId="S::poplinis@mail.uc.edu::f47a988b-ed1b-4dc2-a057-15d19fd0c3ed" providerId="AD" clId="Web-{89BDF6B3-EEFD-3C84-F8ED-D9A45A1C6A54}" dt="2023-01-12T19:30:42.313" v="57"/>
        <pc:sldMkLst>
          <pc:docMk/>
          <pc:sldMk cId="2662363647" sldId="512"/>
        </pc:sldMkLst>
      </pc:sldChg>
      <pc:sldChg chg="modSp new">
        <pc:chgData name="Poplin, Isaac (poplinis)" userId="S::poplinis@mail.uc.edu::f47a988b-ed1b-4dc2-a057-15d19fd0c3ed" providerId="AD" clId="Web-{89BDF6B3-EEFD-3C84-F8ED-D9A45A1C6A54}" dt="2023-01-12T20:04:30.099" v="697" actId="20577"/>
        <pc:sldMkLst>
          <pc:docMk/>
          <pc:sldMk cId="3863831746" sldId="512"/>
        </pc:sldMkLst>
        <pc:spChg chg="mod">
          <ac:chgData name="Poplin, Isaac (poplinis)" userId="S::poplinis@mail.uc.edu::f47a988b-ed1b-4dc2-a057-15d19fd0c3ed" providerId="AD" clId="Web-{89BDF6B3-EEFD-3C84-F8ED-D9A45A1C6A54}" dt="2023-01-12T19:31:36.705" v="80" actId="20577"/>
          <ac:spMkLst>
            <pc:docMk/>
            <pc:sldMk cId="3863831746" sldId="512"/>
            <ac:spMk id="2" creationId="{320D005E-3BA1-8AE4-7E9B-A1D317563E8A}"/>
          </ac:spMkLst>
        </pc:spChg>
        <pc:spChg chg="mod">
          <ac:chgData name="Poplin, Isaac (poplinis)" userId="S::poplinis@mail.uc.edu::f47a988b-ed1b-4dc2-a057-15d19fd0c3ed" providerId="AD" clId="Web-{89BDF6B3-EEFD-3C84-F8ED-D9A45A1C6A54}" dt="2023-01-12T20:04:30.099" v="697" actId="20577"/>
          <ac:spMkLst>
            <pc:docMk/>
            <pc:sldMk cId="3863831746" sldId="512"/>
            <ac:spMk id="3" creationId="{1559A877-19B8-8177-0E29-5F34F9BB84FB}"/>
          </ac:spMkLst>
        </pc:spChg>
      </pc:sldChg>
      <pc:sldChg chg="modSp new">
        <pc:chgData name="Poplin, Isaac (poplinis)" userId="S::poplinis@mail.uc.edu::f47a988b-ed1b-4dc2-a057-15d19fd0c3ed" providerId="AD" clId="Web-{89BDF6B3-EEFD-3C84-F8ED-D9A45A1C6A54}" dt="2023-01-12T20:01:28.313" v="662" actId="20577"/>
        <pc:sldMkLst>
          <pc:docMk/>
          <pc:sldMk cId="727286347" sldId="513"/>
        </pc:sldMkLst>
        <pc:spChg chg="mod">
          <ac:chgData name="Poplin, Isaac (poplinis)" userId="S::poplinis@mail.uc.edu::f47a988b-ed1b-4dc2-a057-15d19fd0c3ed" providerId="AD" clId="Web-{89BDF6B3-EEFD-3C84-F8ED-D9A45A1C6A54}" dt="2023-01-12T19:34:07.819" v="104" actId="20577"/>
          <ac:spMkLst>
            <pc:docMk/>
            <pc:sldMk cId="727286347" sldId="513"/>
            <ac:spMk id="2" creationId="{D18044AF-2B0B-F64A-BAF1-D8AA47035493}"/>
          </ac:spMkLst>
        </pc:spChg>
        <pc:spChg chg="mod">
          <ac:chgData name="Poplin, Isaac (poplinis)" userId="S::poplinis@mail.uc.edu::f47a988b-ed1b-4dc2-a057-15d19fd0c3ed" providerId="AD" clId="Web-{89BDF6B3-EEFD-3C84-F8ED-D9A45A1C6A54}" dt="2023-01-12T20:01:28.313" v="662" actId="20577"/>
          <ac:spMkLst>
            <pc:docMk/>
            <pc:sldMk cId="727286347" sldId="513"/>
            <ac:spMk id="3" creationId="{D4C4C4FB-2604-2E39-DB16-7768CE23C715}"/>
          </ac:spMkLst>
        </pc:spChg>
      </pc:sldChg>
      <pc:sldChg chg="new del">
        <pc:chgData name="Poplin, Isaac (poplinis)" userId="S::poplinis@mail.uc.edu::f47a988b-ed1b-4dc2-a057-15d19fd0c3ed" providerId="AD" clId="Web-{89BDF6B3-EEFD-3C84-F8ED-D9A45A1C6A54}" dt="2023-01-12T19:31:25.924" v="72"/>
        <pc:sldMkLst>
          <pc:docMk/>
          <pc:sldMk cId="508126725" sldId="514"/>
        </pc:sldMkLst>
      </pc:sldChg>
      <pc:sldChg chg="modSp add replId">
        <pc:chgData name="Poplin, Isaac (poplinis)" userId="S::poplinis@mail.uc.edu::f47a988b-ed1b-4dc2-a057-15d19fd0c3ed" providerId="AD" clId="Web-{89BDF6B3-EEFD-3C84-F8ED-D9A45A1C6A54}" dt="2023-01-12T19:45:53.196" v="265" actId="20577"/>
        <pc:sldMkLst>
          <pc:docMk/>
          <pc:sldMk cId="1474503202" sldId="514"/>
        </pc:sldMkLst>
        <pc:spChg chg="mod">
          <ac:chgData name="Poplin, Isaac (poplinis)" userId="S::poplinis@mail.uc.edu::f47a988b-ed1b-4dc2-a057-15d19fd0c3ed" providerId="AD" clId="Web-{89BDF6B3-EEFD-3C84-F8ED-D9A45A1C6A54}" dt="2023-01-12T19:32:40.770" v="88" actId="20577"/>
          <ac:spMkLst>
            <pc:docMk/>
            <pc:sldMk cId="1474503202" sldId="514"/>
            <ac:spMk id="2" creationId="{320D005E-3BA1-8AE4-7E9B-A1D317563E8A}"/>
          </ac:spMkLst>
        </pc:spChg>
        <pc:spChg chg="mod">
          <ac:chgData name="Poplin, Isaac (poplinis)" userId="S::poplinis@mail.uc.edu::f47a988b-ed1b-4dc2-a057-15d19fd0c3ed" providerId="AD" clId="Web-{89BDF6B3-EEFD-3C84-F8ED-D9A45A1C6A54}" dt="2023-01-12T19:45:53.196" v="265" actId="20577"/>
          <ac:spMkLst>
            <pc:docMk/>
            <pc:sldMk cId="1474503202" sldId="514"/>
            <ac:spMk id="3" creationId="{1559A877-19B8-8177-0E29-5F34F9BB84FB}"/>
          </ac:spMkLst>
        </pc:spChg>
      </pc:sldChg>
      <pc:sldChg chg="modSp add replId">
        <pc:chgData name="Poplin, Isaac (poplinis)" userId="S::poplinis@mail.uc.edu::f47a988b-ed1b-4dc2-a057-15d19fd0c3ed" providerId="AD" clId="Web-{89BDF6B3-EEFD-3C84-F8ED-D9A45A1C6A54}" dt="2023-01-12T19:57:47.667" v="546" actId="20577"/>
        <pc:sldMkLst>
          <pc:docMk/>
          <pc:sldMk cId="3091943882" sldId="515"/>
        </pc:sldMkLst>
        <pc:spChg chg="mod">
          <ac:chgData name="Poplin, Isaac (poplinis)" userId="S::poplinis@mail.uc.edu::f47a988b-ed1b-4dc2-a057-15d19fd0c3ed" providerId="AD" clId="Web-{89BDF6B3-EEFD-3C84-F8ED-D9A45A1C6A54}" dt="2023-01-12T19:57:47.667" v="546" actId="20577"/>
          <ac:spMkLst>
            <pc:docMk/>
            <pc:sldMk cId="3091943882" sldId="515"/>
            <ac:spMk id="3" creationId="{1559A877-19B8-8177-0E29-5F34F9BB84FB}"/>
          </ac:spMkLst>
        </pc:spChg>
      </pc:sldChg>
      <pc:sldChg chg="add del replId">
        <pc:chgData name="Poplin, Isaac (poplinis)" userId="S::poplinis@mail.uc.edu::f47a988b-ed1b-4dc2-a057-15d19fd0c3ed" providerId="AD" clId="Web-{89BDF6B3-EEFD-3C84-F8ED-D9A45A1C6A54}" dt="2023-01-12T19:35:37.571" v="105"/>
        <pc:sldMkLst>
          <pc:docMk/>
          <pc:sldMk cId="4019709753" sldId="517"/>
        </pc:sldMkLst>
      </pc:sldChg>
      <pc:sldChg chg="modSp add replId">
        <pc:chgData name="Poplin, Isaac (poplinis)" userId="S::poplinis@mail.uc.edu::f47a988b-ed1b-4dc2-a057-15d19fd0c3ed" providerId="AD" clId="Web-{89BDF6B3-EEFD-3C84-F8ED-D9A45A1C6A54}" dt="2023-01-12T19:53:55.630" v="435" actId="20577"/>
        <pc:sldMkLst>
          <pc:docMk/>
          <pc:sldMk cId="3765969846" sldId="526"/>
        </pc:sldMkLst>
        <pc:spChg chg="mod">
          <ac:chgData name="Poplin, Isaac (poplinis)" userId="S::poplinis@mail.uc.edu::f47a988b-ed1b-4dc2-a057-15d19fd0c3ed" providerId="AD" clId="Web-{89BDF6B3-EEFD-3C84-F8ED-D9A45A1C6A54}" dt="2023-01-12T19:48:10.324" v="282" actId="20577"/>
          <ac:spMkLst>
            <pc:docMk/>
            <pc:sldMk cId="3765969846" sldId="526"/>
            <ac:spMk id="2" creationId="{320D005E-3BA1-8AE4-7E9B-A1D317563E8A}"/>
          </ac:spMkLst>
        </pc:spChg>
        <pc:spChg chg="mod">
          <ac:chgData name="Poplin, Isaac (poplinis)" userId="S::poplinis@mail.uc.edu::f47a988b-ed1b-4dc2-a057-15d19fd0c3ed" providerId="AD" clId="Web-{89BDF6B3-EEFD-3C84-F8ED-D9A45A1C6A54}" dt="2023-01-12T19:53:55.630" v="435" actId="20577"/>
          <ac:spMkLst>
            <pc:docMk/>
            <pc:sldMk cId="3765969846" sldId="526"/>
            <ac:spMk id="3" creationId="{1559A877-19B8-8177-0E29-5F34F9BB84FB}"/>
          </ac:spMkLst>
        </pc:spChg>
      </pc:sldChg>
    </pc:docChg>
  </pc:docChgLst>
  <pc:docChgLst>
    <pc:chgData name="Daniel Heitmeyer" userId="28ba9868-9212-4efc-a5ea-072ee858dfb5" providerId="ADAL" clId="{C16A47BC-A9BC-4183-BC5A-E6D71364AB9C}"/>
    <pc:docChg chg="undo custSel addSld delSld modSld sldOrd delMainMaster">
      <pc:chgData name="Daniel Heitmeyer" userId="28ba9868-9212-4efc-a5ea-072ee858dfb5" providerId="ADAL" clId="{C16A47BC-A9BC-4183-BC5A-E6D71364AB9C}" dt="2023-01-12T20:05:11.974" v="964" actId="20577"/>
      <pc:docMkLst>
        <pc:docMk/>
      </pc:docMkLst>
      <pc:sldChg chg="modSp mod">
        <pc:chgData name="Daniel Heitmeyer" userId="28ba9868-9212-4efc-a5ea-072ee858dfb5" providerId="ADAL" clId="{C16A47BC-A9BC-4183-BC5A-E6D71364AB9C}" dt="2023-01-12T19:21:55.649" v="57" actId="20577"/>
        <pc:sldMkLst>
          <pc:docMk/>
          <pc:sldMk cId="4034120083" sldId="257"/>
        </pc:sldMkLst>
        <pc:spChg chg="mod">
          <ac:chgData name="Daniel Heitmeyer" userId="28ba9868-9212-4efc-a5ea-072ee858dfb5" providerId="ADAL" clId="{C16A47BC-A9BC-4183-BC5A-E6D71364AB9C}" dt="2023-01-12T19:21:50.647" v="51" actId="20577"/>
          <ac:spMkLst>
            <pc:docMk/>
            <pc:sldMk cId="4034120083" sldId="257"/>
            <ac:spMk id="2" creationId="{00000000-0000-0000-0000-000000000000}"/>
          </ac:spMkLst>
        </pc:spChg>
        <pc:spChg chg="mod">
          <ac:chgData name="Daniel Heitmeyer" userId="28ba9868-9212-4efc-a5ea-072ee858dfb5" providerId="ADAL" clId="{C16A47BC-A9BC-4183-BC5A-E6D71364AB9C}" dt="2023-01-12T19:21:55.649" v="57" actId="20577"/>
          <ac:spMkLst>
            <pc:docMk/>
            <pc:sldMk cId="4034120083" sldId="257"/>
            <ac:spMk id="3" creationId="{00000000-0000-0000-0000-000000000000}"/>
          </ac:spMkLst>
        </pc:spChg>
      </pc:sldChg>
      <pc:sldChg chg="del">
        <pc:chgData name="Daniel Heitmeyer" userId="28ba9868-9212-4efc-a5ea-072ee858dfb5" providerId="ADAL" clId="{C16A47BC-A9BC-4183-BC5A-E6D71364AB9C}" dt="2023-01-12T19:22:09.973" v="60" actId="47"/>
        <pc:sldMkLst>
          <pc:docMk/>
          <pc:sldMk cId="29695699" sldId="258"/>
        </pc:sldMkLst>
      </pc:sldChg>
      <pc:sldChg chg="add del">
        <pc:chgData name="Daniel Heitmeyer" userId="28ba9868-9212-4efc-a5ea-072ee858dfb5" providerId="ADAL" clId="{C16A47BC-A9BC-4183-BC5A-E6D71364AB9C}" dt="2023-01-12T19:30:57.883" v="270" actId="47"/>
        <pc:sldMkLst>
          <pc:docMk/>
          <pc:sldMk cId="20336216" sldId="259"/>
        </pc:sldMkLst>
      </pc:sldChg>
      <pc:sldChg chg="del">
        <pc:chgData name="Daniel Heitmeyer" userId="28ba9868-9212-4efc-a5ea-072ee858dfb5" providerId="ADAL" clId="{C16A47BC-A9BC-4183-BC5A-E6D71364AB9C}" dt="2023-01-12T19:22:06.005" v="59" actId="47"/>
        <pc:sldMkLst>
          <pc:docMk/>
          <pc:sldMk cId="2060682241" sldId="261"/>
        </pc:sldMkLst>
      </pc:sldChg>
      <pc:sldChg chg="del">
        <pc:chgData name="Daniel Heitmeyer" userId="28ba9868-9212-4efc-a5ea-072ee858dfb5" providerId="ADAL" clId="{C16A47BC-A9BC-4183-BC5A-E6D71364AB9C}" dt="2023-01-12T19:22:01.392" v="58" actId="47"/>
        <pc:sldMkLst>
          <pc:docMk/>
          <pc:sldMk cId="2281712585" sldId="262"/>
        </pc:sldMkLst>
      </pc:sldChg>
      <pc:sldChg chg="modSp mod">
        <pc:chgData name="Daniel Heitmeyer" userId="28ba9868-9212-4efc-a5ea-072ee858dfb5" providerId="ADAL" clId="{C16A47BC-A9BC-4183-BC5A-E6D71364AB9C}" dt="2023-01-12T19:31:44.077" v="280" actId="12"/>
        <pc:sldMkLst>
          <pc:docMk/>
          <pc:sldMk cId="1923715750" sldId="263"/>
        </pc:sldMkLst>
        <pc:spChg chg="mod">
          <ac:chgData name="Daniel Heitmeyer" userId="28ba9868-9212-4efc-a5ea-072ee858dfb5" providerId="ADAL" clId="{C16A47BC-A9BC-4183-BC5A-E6D71364AB9C}" dt="2023-01-12T19:31:44.077" v="280" actId="12"/>
          <ac:spMkLst>
            <pc:docMk/>
            <pc:sldMk cId="1923715750" sldId="263"/>
            <ac:spMk id="3" creationId="{D326A1E9-4B62-4750-B7B2-7FDB717FFAB7}"/>
          </ac:spMkLst>
        </pc:spChg>
      </pc:sldChg>
      <pc:sldChg chg="del">
        <pc:chgData name="Daniel Heitmeyer" userId="28ba9868-9212-4efc-a5ea-072ee858dfb5" providerId="ADAL" clId="{C16A47BC-A9BC-4183-BC5A-E6D71364AB9C}" dt="2023-01-12T19:21:08.030" v="19" actId="47"/>
        <pc:sldMkLst>
          <pc:docMk/>
          <pc:sldMk cId="3120396509" sldId="264"/>
        </pc:sldMkLst>
      </pc:sldChg>
      <pc:sldChg chg="del">
        <pc:chgData name="Daniel Heitmeyer" userId="28ba9868-9212-4efc-a5ea-072ee858dfb5" providerId="ADAL" clId="{C16A47BC-A9BC-4183-BC5A-E6D71364AB9C}" dt="2023-01-12T19:23:07.866" v="117" actId="47"/>
        <pc:sldMkLst>
          <pc:docMk/>
          <pc:sldMk cId="1955717034" sldId="266"/>
        </pc:sldMkLst>
      </pc:sldChg>
      <pc:sldChg chg="del">
        <pc:chgData name="Daniel Heitmeyer" userId="28ba9868-9212-4efc-a5ea-072ee858dfb5" providerId="ADAL" clId="{C16A47BC-A9BC-4183-BC5A-E6D71364AB9C}" dt="2023-01-12T19:23:46.734" v="130" actId="47"/>
        <pc:sldMkLst>
          <pc:docMk/>
          <pc:sldMk cId="3102184021" sldId="267"/>
        </pc:sldMkLst>
      </pc:sldChg>
      <pc:sldChg chg="delSp mod">
        <pc:chgData name="Daniel Heitmeyer" userId="28ba9868-9212-4efc-a5ea-072ee858dfb5" providerId="ADAL" clId="{C16A47BC-A9BC-4183-BC5A-E6D71364AB9C}" dt="2023-01-12T19:23:51.902" v="131" actId="478"/>
        <pc:sldMkLst>
          <pc:docMk/>
          <pc:sldMk cId="1669115343" sldId="268"/>
        </pc:sldMkLst>
        <pc:spChg chg="del">
          <ac:chgData name="Daniel Heitmeyer" userId="28ba9868-9212-4efc-a5ea-072ee858dfb5" providerId="ADAL" clId="{C16A47BC-A9BC-4183-BC5A-E6D71364AB9C}" dt="2023-01-12T19:23:51.902" v="131" actId="478"/>
          <ac:spMkLst>
            <pc:docMk/>
            <pc:sldMk cId="1669115343" sldId="268"/>
            <ac:spMk id="5" creationId="{8CD4A35F-A589-4A2B-8800-87774E271AEC}"/>
          </ac:spMkLst>
        </pc:spChg>
      </pc:sldChg>
      <pc:sldChg chg="delSp modSp mod delCm">
        <pc:chgData name="Daniel Heitmeyer" userId="28ba9868-9212-4efc-a5ea-072ee858dfb5" providerId="ADAL" clId="{C16A47BC-A9BC-4183-BC5A-E6D71364AB9C}" dt="2023-01-12T19:26:13.883" v="165" actId="478"/>
        <pc:sldMkLst>
          <pc:docMk/>
          <pc:sldMk cId="1960192062" sldId="269"/>
        </pc:sldMkLst>
        <pc:spChg chg="mod">
          <ac:chgData name="Daniel Heitmeyer" userId="28ba9868-9212-4efc-a5ea-072ee858dfb5" providerId="ADAL" clId="{C16A47BC-A9BC-4183-BC5A-E6D71364AB9C}" dt="2023-01-12T19:25:17.125" v="137" actId="20577"/>
          <ac:spMkLst>
            <pc:docMk/>
            <pc:sldMk cId="1960192062" sldId="269"/>
            <ac:spMk id="2" creationId="{4FDB9AC6-4A5C-43E1-BDF6-065F47A0C839}"/>
          </ac:spMkLst>
        </pc:spChg>
        <pc:spChg chg="del">
          <ac:chgData name="Daniel Heitmeyer" userId="28ba9868-9212-4efc-a5ea-072ee858dfb5" providerId="ADAL" clId="{C16A47BC-A9BC-4183-BC5A-E6D71364AB9C}" dt="2023-01-12T19:26:13.883" v="165" actId="478"/>
          <ac:spMkLst>
            <pc:docMk/>
            <pc:sldMk cId="1960192062" sldId="269"/>
            <ac:spMk id="3" creationId="{47CA872C-2B08-418D-8F67-9E2A956AC107}"/>
          </ac:spMkLst>
        </pc:spChg>
      </pc:sldChg>
      <pc:sldChg chg="del">
        <pc:chgData name="Daniel Heitmeyer" userId="28ba9868-9212-4efc-a5ea-072ee858dfb5" providerId="ADAL" clId="{C16A47BC-A9BC-4183-BC5A-E6D71364AB9C}" dt="2023-01-12T19:21:02.631" v="13" actId="47"/>
        <pc:sldMkLst>
          <pc:docMk/>
          <pc:sldMk cId="777148334" sldId="271"/>
        </pc:sldMkLst>
      </pc:sldChg>
      <pc:sldChg chg="add">
        <pc:chgData name="Daniel Heitmeyer" userId="28ba9868-9212-4efc-a5ea-072ee858dfb5" providerId="ADAL" clId="{C16A47BC-A9BC-4183-BC5A-E6D71364AB9C}" dt="2023-01-12T19:27:17.644" v="166"/>
        <pc:sldMkLst>
          <pc:docMk/>
          <pc:sldMk cId="2502442800" sldId="271"/>
        </pc:sldMkLst>
      </pc:sldChg>
      <pc:sldChg chg="del">
        <pc:chgData name="Daniel Heitmeyer" userId="28ba9868-9212-4efc-a5ea-072ee858dfb5" providerId="ADAL" clId="{C16A47BC-A9BC-4183-BC5A-E6D71364AB9C}" dt="2023-01-12T19:21:05.033" v="14" actId="47"/>
        <pc:sldMkLst>
          <pc:docMk/>
          <pc:sldMk cId="3869883541" sldId="272"/>
        </pc:sldMkLst>
      </pc:sldChg>
      <pc:sldChg chg="del">
        <pc:chgData name="Daniel Heitmeyer" userId="28ba9868-9212-4efc-a5ea-072ee858dfb5" providerId="ADAL" clId="{C16A47BC-A9BC-4183-BC5A-E6D71364AB9C}" dt="2023-01-12T19:21:05.623" v="15" actId="47"/>
        <pc:sldMkLst>
          <pc:docMk/>
          <pc:sldMk cId="1961895919" sldId="273"/>
        </pc:sldMkLst>
      </pc:sldChg>
      <pc:sldChg chg="del">
        <pc:chgData name="Daniel Heitmeyer" userId="28ba9868-9212-4efc-a5ea-072ee858dfb5" providerId="ADAL" clId="{C16A47BC-A9BC-4183-BC5A-E6D71364AB9C}" dt="2023-01-12T19:21:06.423" v="16" actId="47"/>
        <pc:sldMkLst>
          <pc:docMk/>
          <pc:sldMk cId="2204625905" sldId="274"/>
        </pc:sldMkLst>
      </pc:sldChg>
      <pc:sldChg chg="add">
        <pc:chgData name="Daniel Heitmeyer" userId="28ba9868-9212-4efc-a5ea-072ee858dfb5" providerId="ADAL" clId="{C16A47BC-A9BC-4183-BC5A-E6D71364AB9C}" dt="2023-01-12T19:31:21.458" v="277"/>
        <pc:sldMkLst>
          <pc:docMk/>
          <pc:sldMk cId="2910849731" sldId="274"/>
        </pc:sldMkLst>
      </pc:sldChg>
      <pc:sldChg chg="add del">
        <pc:chgData name="Daniel Heitmeyer" userId="28ba9868-9212-4efc-a5ea-072ee858dfb5" providerId="ADAL" clId="{C16A47BC-A9BC-4183-BC5A-E6D71364AB9C}" dt="2023-01-12T19:31:17.379" v="276" actId="2696"/>
        <pc:sldMkLst>
          <pc:docMk/>
          <pc:sldMk cId="3580209961" sldId="274"/>
        </pc:sldMkLst>
      </pc:sldChg>
      <pc:sldChg chg="del">
        <pc:chgData name="Daniel Heitmeyer" userId="28ba9868-9212-4efc-a5ea-072ee858dfb5" providerId="ADAL" clId="{C16A47BC-A9BC-4183-BC5A-E6D71364AB9C}" dt="2023-01-12T19:21:06.910" v="17" actId="47"/>
        <pc:sldMkLst>
          <pc:docMk/>
          <pc:sldMk cId="1708145106" sldId="275"/>
        </pc:sldMkLst>
      </pc:sldChg>
      <pc:sldChg chg="del">
        <pc:chgData name="Daniel Heitmeyer" userId="28ba9868-9212-4efc-a5ea-072ee858dfb5" providerId="ADAL" clId="{C16A47BC-A9BC-4183-BC5A-E6D71364AB9C}" dt="2023-01-12T19:21:20.164" v="43" actId="47"/>
        <pc:sldMkLst>
          <pc:docMk/>
          <pc:sldMk cId="3021686479" sldId="276"/>
        </pc:sldMkLst>
      </pc:sldChg>
      <pc:sldChg chg="del">
        <pc:chgData name="Daniel Heitmeyer" userId="28ba9868-9212-4efc-a5ea-072ee858dfb5" providerId="ADAL" clId="{C16A47BC-A9BC-4183-BC5A-E6D71364AB9C}" dt="2023-01-12T19:21:20.665" v="44" actId="47"/>
        <pc:sldMkLst>
          <pc:docMk/>
          <pc:sldMk cId="1004765275" sldId="277"/>
        </pc:sldMkLst>
      </pc:sldChg>
      <pc:sldChg chg="del">
        <pc:chgData name="Daniel Heitmeyer" userId="28ba9868-9212-4efc-a5ea-072ee858dfb5" providerId="ADAL" clId="{C16A47BC-A9BC-4183-BC5A-E6D71364AB9C}" dt="2023-01-12T19:21:21.944" v="46" actId="47"/>
        <pc:sldMkLst>
          <pc:docMk/>
          <pc:sldMk cId="3842488773" sldId="278"/>
        </pc:sldMkLst>
      </pc:sldChg>
      <pc:sldChg chg="del">
        <pc:chgData name="Daniel Heitmeyer" userId="28ba9868-9212-4efc-a5ea-072ee858dfb5" providerId="ADAL" clId="{C16A47BC-A9BC-4183-BC5A-E6D71364AB9C}" dt="2023-01-12T19:21:21.450" v="45" actId="47"/>
        <pc:sldMkLst>
          <pc:docMk/>
          <pc:sldMk cId="1355929942" sldId="279"/>
        </pc:sldMkLst>
      </pc:sldChg>
      <pc:sldChg chg="del">
        <pc:chgData name="Daniel Heitmeyer" userId="28ba9868-9212-4efc-a5ea-072ee858dfb5" providerId="ADAL" clId="{C16A47BC-A9BC-4183-BC5A-E6D71364AB9C}" dt="2023-01-12T19:20:47.073" v="11" actId="47"/>
        <pc:sldMkLst>
          <pc:docMk/>
          <pc:sldMk cId="2675904497" sldId="280"/>
        </pc:sldMkLst>
      </pc:sldChg>
      <pc:sldChg chg="del">
        <pc:chgData name="Daniel Heitmeyer" userId="28ba9868-9212-4efc-a5ea-072ee858dfb5" providerId="ADAL" clId="{C16A47BC-A9BC-4183-BC5A-E6D71364AB9C}" dt="2023-01-12T19:20:49.137" v="12" actId="47"/>
        <pc:sldMkLst>
          <pc:docMk/>
          <pc:sldMk cId="4130069835" sldId="281"/>
        </pc:sldMkLst>
      </pc:sldChg>
      <pc:sldChg chg="del">
        <pc:chgData name="Daniel Heitmeyer" userId="28ba9868-9212-4efc-a5ea-072ee858dfb5" providerId="ADAL" clId="{C16A47BC-A9BC-4183-BC5A-E6D71364AB9C}" dt="2023-01-12T19:21:13.588" v="30" actId="47"/>
        <pc:sldMkLst>
          <pc:docMk/>
          <pc:sldMk cId="1564687467" sldId="282"/>
        </pc:sldMkLst>
      </pc:sldChg>
      <pc:sldChg chg="del">
        <pc:chgData name="Daniel Heitmeyer" userId="28ba9868-9212-4efc-a5ea-072ee858dfb5" providerId="ADAL" clId="{C16A47BC-A9BC-4183-BC5A-E6D71364AB9C}" dt="2023-01-12T19:21:09.474" v="21" actId="47"/>
        <pc:sldMkLst>
          <pc:docMk/>
          <pc:sldMk cId="520282983" sldId="283"/>
        </pc:sldMkLst>
      </pc:sldChg>
      <pc:sldChg chg="delSp modSp del mod">
        <pc:chgData name="Daniel Heitmeyer" userId="28ba9868-9212-4efc-a5ea-072ee858dfb5" providerId="ADAL" clId="{C16A47BC-A9BC-4183-BC5A-E6D71364AB9C}" dt="2023-01-12T19:23:30.347" v="122" actId="47"/>
        <pc:sldMkLst>
          <pc:docMk/>
          <pc:sldMk cId="4111191733" sldId="284"/>
        </pc:sldMkLst>
        <pc:spChg chg="del">
          <ac:chgData name="Daniel Heitmeyer" userId="28ba9868-9212-4efc-a5ea-072ee858dfb5" providerId="ADAL" clId="{C16A47BC-A9BC-4183-BC5A-E6D71364AB9C}" dt="2023-01-12T19:23:28.761" v="121" actId="478"/>
          <ac:spMkLst>
            <pc:docMk/>
            <pc:sldMk cId="4111191733" sldId="284"/>
            <ac:spMk id="5" creationId="{63FEEBA2-3E4D-4576-84FF-124BEAD03831}"/>
          </ac:spMkLst>
        </pc:spChg>
        <pc:spChg chg="del">
          <ac:chgData name="Daniel Heitmeyer" userId="28ba9868-9212-4efc-a5ea-072ee858dfb5" providerId="ADAL" clId="{C16A47BC-A9BC-4183-BC5A-E6D71364AB9C}" dt="2023-01-12T19:23:26.744" v="120" actId="478"/>
          <ac:spMkLst>
            <pc:docMk/>
            <pc:sldMk cId="4111191733" sldId="284"/>
            <ac:spMk id="6" creationId="{1D6101FD-2421-4A20-9D4A-E2D73DF16BAE}"/>
          </ac:spMkLst>
        </pc:spChg>
        <pc:graphicFrameChg chg="del modGraphic">
          <ac:chgData name="Daniel Heitmeyer" userId="28ba9868-9212-4efc-a5ea-072ee858dfb5" providerId="ADAL" clId="{C16A47BC-A9BC-4183-BC5A-E6D71364AB9C}" dt="2023-01-12T19:23:22.913" v="119" actId="478"/>
          <ac:graphicFrameMkLst>
            <pc:docMk/>
            <pc:sldMk cId="4111191733" sldId="284"/>
            <ac:graphicFrameMk id="3" creationId="{527E6DB9-5E57-4E87-B6E7-18962DC1AB17}"/>
          </ac:graphicFrameMkLst>
        </pc:graphicFrameChg>
      </pc:sldChg>
      <pc:sldChg chg="del">
        <pc:chgData name="Daniel Heitmeyer" userId="28ba9868-9212-4efc-a5ea-072ee858dfb5" providerId="ADAL" clId="{C16A47BC-A9BC-4183-BC5A-E6D71364AB9C}" dt="2023-01-12T19:23:42.006" v="126" actId="47"/>
        <pc:sldMkLst>
          <pc:docMk/>
          <pc:sldMk cId="1599449910" sldId="287"/>
        </pc:sldMkLst>
      </pc:sldChg>
      <pc:sldChg chg="del">
        <pc:chgData name="Daniel Heitmeyer" userId="28ba9868-9212-4efc-a5ea-072ee858dfb5" providerId="ADAL" clId="{C16A47BC-A9BC-4183-BC5A-E6D71364AB9C}" dt="2023-01-12T19:23:43.650" v="128" actId="47"/>
        <pc:sldMkLst>
          <pc:docMk/>
          <pc:sldMk cId="117727692" sldId="288"/>
        </pc:sldMkLst>
      </pc:sldChg>
      <pc:sldChg chg="del">
        <pc:chgData name="Daniel Heitmeyer" userId="28ba9868-9212-4efc-a5ea-072ee858dfb5" providerId="ADAL" clId="{C16A47BC-A9BC-4183-BC5A-E6D71364AB9C}" dt="2023-01-12T19:21:07.367" v="18" actId="47"/>
        <pc:sldMkLst>
          <pc:docMk/>
          <pc:sldMk cId="1504532981" sldId="298"/>
        </pc:sldMkLst>
      </pc:sldChg>
      <pc:sldChg chg="del">
        <pc:chgData name="Daniel Heitmeyer" userId="28ba9868-9212-4efc-a5ea-072ee858dfb5" providerId="ADAL" clId="{C16A47BC-A9BC-4183-BC5A-E6D71364AB9C}" dt="2023-01-12T19:21:12.113" v="27" actId="47"/>
        <pc:sldMkLst>
          <pc:docMk/>
          <pc:sldMk cId="1950057186" sldId="299"/>
        </pc:sldMkLst>
      </pc:sldChg>
      <pc:sldChg chg="del">
        <pc:chgData name="Daniel Heitmeyer" userId="28ba9868-9212-4efc-a5ea-072ee858dfb5" providerId="ADAL" clId="{C16A47BC-A9BC-4183-BC5A-E6D71364AB9C}" dt="2023-01-12T19:21:16.198" v="35" actId="47"/>
        <pc:sldMkLst>
          <pc:docMk/>
          <pc:sldMk cId="101764771" sldId="309"/>
        </pc:sldMkLst>
      </pc:sldChg>
      <pc:sldChg chg="del">
        <pc:chgData name="Daniel Heitmeyer" userId="28ba9868-9212-4efc-a5ea-072ee858dfb5" providerId="ADAL" clId="{C16A47BC-A9BC-4183-BC5A-E6D71364AB9C}" dt="2023-01-12T19:20:29.141" v="10" actId="47"/>
        <pc:sldMkLst>
          <pc:docMk/>
          <pc:sldMk cId="3918302987" sldId="316"/>
        </pc:sldMkLst>
      </pc:sldChg>
      <pc:sldChg chg="del">
        <pc:chgData name="Daniel Heitmeyer" userId="28ba9868-9212-4efc-a5ea-072ee858dfb5" providerId="ADAL" clId="{C16A47BC-A9BC-4183-BC5A-E6D71364AB9C}" dt="2023-01-12T19:21:14.709" v="32" actId="47"/>
        <pc:sldMkLst>
          <pc:docMk/>
          <pc:sldMk cId="1959747042" sldId="320"/>
        </pc:sldMkLst>
      </pc:sldChg>
      <pc:sldChg chg="del">
        <pc:chgData name="Daniel Heitmeyer" userId="28ba9868-9212-4efc-a5ea-072ee858dfb5" providerId="ADAL" clId="{C16A47BC-A9BC-4183-BC5A-E6D71364AB9C}" dt="2023-01-12T19:21:15.199" v="33" actId="47"/>
        <pc:sldMkLst>
          <pc:docMk/>
          <pc:sldMk cId="1547142208" sldId="321"/>
        </pc:sldMkLst>
      </pc:sldChg>
      <pc:sldChg chg="del">
        <pc:chgData name="Daniel Heitmeyer" userId="28ba9868-9212-4efc-a5ea-072ee858dfb5" providerId="ADAL" clId="{C16A47BC-A9BC-4183-BC5A-E6D71364AB9C}" dt="2023-01-12T19:21:16.733" v="36" actId="47"/>
        <pc:sldMkLst>
          <pc:docMk/>
          <pc:sldMk cId="151285611" sldId="322"/>
        </pc:sldMkLst>
      </pc:sldChg>
      <pc:sldChg chg="del">
        <pc:chgData name="Daniel Heitmeyer" userId="28ba9868-9212-4efc-a5ea-072ee858dfb5" providerId="ADAL" clId="{C16A47BC-A9BC-4183-BC5A-E6D71364AB9C}" dt="2023-01-12T19:21:17.173" v="37" actId="47"/>
        <pc:sldMkLst>
          <pc:docMk/>
          <pc:sldMk cId="1650157304" sldId="323"/>
        </pc:sldMkLst>
      </pc:sldChg>
      <pc:sldChg chg="del">
        <pc:chgData name="Daniel Heitmeyer" userId="28ba9868-9212-4efc-a5ea-072ee858dfb5" providerId="ADAL" clId="{C16A47BC-A9BC-4183-BC5A-E6D71364AB9C}" dt="2023-01-12T19:20:47.073" v="11" actId="47"/>
        <pc:sldMkLst>
          <pc:docMk/>
          <pc:sldMk cId="2660171728" sldId="324"/>
        </pc:sldMkLst>
      </pc:sldChg>
      <pc:sldChg chg="del">
        <pc:chgData name="Daniel Heitmeyer" userId="28ba9868-9212-4efc-a5ea-072ee858dfb5" providerId="ADAL" clId="{C16A47BC-A9BC-4183-BC5A-E6D71364AB9C}" dt="2023-01-12T19:21:17.594" v="38" actId="47"/>
        <pc:sldMkLst>
          <pc:docMk/>
          <pc:sldMk cId="306604671" sldId="325"/>
        </pc:sldMkLst>
      </pc:sldChg>
      <pc:sldChg chg="del">
        <pc:chgData name="Daniel Heitmeyer" userId="28ba9868-9212-4efc-a5ea-072ee858dfb5" providerId="ADAL" clId="{C16A47BC-A9BC-4183-BC5A-E6D71364AB9C}" dt="2023-01-12T19:21:17.996" v="39" actId="47"/>
        <pc:sldMkLst>
          <pc:docMk/>
          <pc:sldMk cId="1906007317" sldId="326"/>
        </pc:sldMkLst>
      </pc:sldChg>
      <pc:sldChg chg="del">
        <pc:chgData name="Daniel Heitmeyer" userId="28ba9868-9212-4efc-a5ea-072ee858dfb5" providerId="ADAL" clId="{C16A47BC-A9BC-4183-BC5A-E6D71364AB9C}" dt="2023-01-12T19:21:18.374" v="40" actId="47"/>
        <pc:sldMkLst>
          <pc:docMk/>
          <pc:sldMk cId="1741628274" sldId="327"/>
        </pc:sldMkLst>
      </pc:sldChg>
      <pc:sldChg chg="del">
        <pc:chgData name="Daniel Heitmeyer" userId="28ba9868-9212-4efc-a5ea-072ee858dfb5" providerId="ADAL" clId="{C16A47BC-A9BC-4183-BC5A-E6D71364AB9C}" dt="2023-01-12T19:21:18.764" v="41" actId="47"/>
        <pc:sldMkLst>
          <pc:docMk/>
          <pc:sldMk cId="1917136872" sldId="328"/>
        </pc:sldMkLst>
      </pc:sldChg>
      <pc:sldChg chg="del">
        <pc:chgData name="Daniel Heitmeyer" userId="28ba9868-9212-4efc-a5ea-072ee858dfb5" providerId="ADAL" clId="{C16A47BC-A9BC-4183-BC5A-E6D71364AB9C}" dt="2023-01-12T19:21:19.172" v="42" actId="47"/>
        <pc:sldMkLst>
          <pc:docMk/>
          <pc:sldMk cId="1762719452" sldId="329"/>
        </pc:sldMkLst>
      </pc:sldChg>
      <pc:sldChg chg="del">
        <pc:chgData name="Daniel Heitmeyer" userId="28ba9868-9212-4efc-a5ea-072ee858dfb5" providerId="ADAL" clId="{C16A47BC-A9BC-4183-BC5A-E6D71364AB9C}" dt="2023-01-12T19:21:08.972" v="20" actId="47"/>
        <pc:sldMkLst>
          <pc:docMk/>
          <pc:sldMk cId="3774013534" sldId="331"/>
        </pc:sldMkLst>
      </pc:sldChg>
      <pc:sldChg chg="del">
        <pc:chgData name="Daniel Heitmeyer" userId="28ba9868-9212-4efc-a5ea-072ee858dfb5" providerId="ADAL" clId="{C16A47BC-A9BC-4183-BC5A-E6D71364AB9C}" dt="2023-01-12T19:21:12.554" v="28" actId="47"/>
        <pc:sldMkLst>
          <pc:docMk/>
          <pc:sldMk cId="2420581341" sldId="332"/>
        </pc:sldMkLst>
      </pc:sldChg>
      <pc:sldChg chg="del">
        <pc:chgData name="Daniel Heitmeyer" userId="28ba9868-9212-4efc-a5ea-072ee858dfb5" providerId="ADAL" clId="{C16A47BC-A9BC-4183-BC5A-E6D71364AB9C}" dt="2023-01-12T19:19:01.694" v="0" actId="47"/>
        <pc:sldMkLst>
          <pc:docMk/>
          <pc:sldMk cId="64283503" sldId="334"/>
        </pc:sldMkLst>
      </pc:sldChg>
      <pc:sldChg chg="delSp mod">
        <pc:chgData name="Daniel Heitmeyer" userId="28ba9868-9212-4efc-a5ea-072ee858dfb5" providerId="ADAL" clId="{C16A47BC-A9BC-4183-BC5A-E6D71364AB9C}" dt="2023-01-12T19:26:09.504" v="163" actId="478"/>
        <pc:sldMkLst>
          <pc:docMk/>
          <pc:sldMk cId="895971205" sldId="337"/>
        </pc:sldMkLst>
        <pc:spChg chg="del">
          <ac:chgData name="Daniel Heitmeyer" userId="28ba9868-9212-4efc-a5ea-072ee858dfb5" providerId="ADAL" clId="{C16A47BC-A9BC-4183-BC5A-E6D71364AB9C}" dt="2023-01-12T19:26:09.504" v="163" actId="478"/>
          <ac:spMkLst>
            <pc:docMk/>
            <pc:sldMk cId="895971205" sldId="337"/>
            <ac:spMk id="3" creationId="{87E9BAA3-7956-4162-BD74-8F6FE4BCAA41}"/>
          </ac:spMkLst>
        </pc:spChg>
      </pc:sldChg>
      <pc:sldChg chg="del">
        <pc:chgData name="Daniel Heitmeyer" userId="28ba9868-9212-4efc-a5ea-072ee858dfb5" providerId="ADAL" clId="{C16A47BC-A9BC-4183-BC5A-E6D71364AB9C}" dt="2023-01-12T19:21:11.638" v="26" actId="47"/>
        <pc:sldMkLst>
          <pc:docMk/>
          <pc:sldMk cId="4130418620" sldId="338"/>
        </pc:sldMkLst>
      </pc:sldChg>
      <pc:sldChg chg="del">
        <pc:chgData name="Daniel Heitmeyer" userId="28ba9868-9212-4efc-a5ea-072ee858dfb5" providerId="ADAL" clId="{C16A47BC-A9BC-4183-BC5A-E6D71364AB9C}" dt="2023-01-12T19:20:47.073" v="11" actId="47"/>
        <pc:sldMkLst>
          <pc:docMk/>
          <pc:sldMk cId="354929745" sldId="339"/>
        </pc:sldMkLst>
      </pc:sldChg>
      <pc:sldChg chg="del">
        <pc:chgData name="Daniel Heitmeyer" userId="28ba9868-9212-4efc-a5ea-072ee858dfb5" providerId="ADAL" clId="{C16A47BC-A9BC-4183-BC5A-E6D71364AB9C}" dt="2023-01-12T19:21:13.147" v="29" actId="47"/>
        <pc:sldMkLst>
          <pc:docMk/>
          <pc:sldMk cId="3004348178" sldId="342"/>
        </pc:sldMkLst>
      </pc:sldChg>
      <pc:sldChg chg="del">
        <pc:chgData name="Daniel Heitmeyer" userId="28ba9868-9212-4efc-a5ea-072ee858dfb5" providerId="ADAL" clId="{C16A47BC-A9BC-4183-BC5A-E6D71364AB9C}" dt="2023-01-12T19:20:47.073" v="11" actId="47"/>
        <pc:sldMkLst>
          <pc:docMk/>
          <pc:sldMk cId="3717412131" sldId="343"/>
        </pc:sldMkLst>
      </pc:sldChg>
      <pc:sldChg chg="del">
        <pc:chgData name="Daniel Heitmeyer" userId="28ba9868-9212-4efc-a5ea-072ee858dfb5" providerId="ADAL" clId="{C16A47BC-A9BC-4183-BC5A-E6D71364AB9C}" dt="2023-01-12T19:23:03.858" v="116" actId="47"/>
        <pc:sldMkLst>
          <pc:docMk/>
          <pc:sldMk cId="3224016164" sldId="345"/>
        </pc:sldMkLst>
      </pc:sldChg>
      <pc:sldChg chg="delSp modSp del mod">
        <pc:chgData name="Daniel Heitmeyer" userId="28ba9868-9212-4efc-a5ea-072ee858dfb5" providerId="ADAL" clId="{C16A47BC-A9BC-4183-BC5A-E6D71364AB9C}" dt="2023-01-12T19:31:49.685" v="281" actId="47"/>
        <pc:sldMkLst>
          <pc:docMk/>
          <pc:sldMk cId="3035900491" sldId="346"/>
        </pc:sldMkLst>
        <pc:spChg chg="mod">
          <ac:chgData name="Daniel Heitmeyer" userId="28ba9868-9212-4efc-a5ea-072ee858dfb5" providerId="ADAL" clId="{C16A47BC-A9BC-4183-BC5A-E6D71364AB9C}" dt="2023-01-12T19:22:21.772" v="81" actId="20577"/>
          <ac:spMkLst>
            <pc:docMk/>
            <pc:sldMk cId="3035900491" sldId="346"/>
            <ac:spMk id="2" creationId="{86113629-630A-465A-9642-1987D6B49498}"/>
          </ac:spMkLst>
        </pc:spChg>
        <pc:spChg chg="mod">
          <ac:chgData name="Daniel Heitmeyer" userId="28ba9868-9212-4efc-a5ea-072ee858dfb5" providerId="ADAL" clId="{C16A47BC-A9BC-4183-BC5A-E6D71364AB9C}" dt="2023-01-12T19:22:29.186" v="92" actId="20577"/>
          <ac:spMkLst>
            <pc:docMk/>
            <pc:sldMk cId="3035900491" sldId="346"/>
            <ac:spMk id="3" creationId="{D80B5756-78EC-4484-B427-C00CC971CA05}"/>
          </ac:spMkLst>
        </pc:spChg>
        <pc:picChg chg="del">
          <ac:chgData name="Daniel Heitmeyer" userId="28ba9868-9212-4efc-a5ea-072ee858dfb5" providerId="ADAL" clId="{C16A47BC-A9BC-4183-BC5A-E6D71364AB9C}" dt="2023-01-12T19:22:24.565" v="82" actId="478"/>
          <ac:picMkLst>
            <pc:docMk/>
            <pc:sldMk cId="3035900491" sldId="346"/>
            <ac:picMk id="4" creationId="{E160F4F8-76BC-4DF7-A7FB-2CBF6CFEF725}"/>
          </ac:picMkLst>
        </pc:picChg>
        <pc:picChg chg="del">
          <ac:chgData name="Daniel Heitmeyer" userId="28ba9868-9212-4efc-a5ea-072ee858dfb5" providerId="ADAL" clId="{C16A47BC-A9BC-4183-BC5A-E6D71364AB9C}" dt="2023-01-12T19:22:25.256" v="83" actId="478"/>
          <ac:picMkLst>
            <pc:docMk/>
            <pc:sldMk cId="3035900491" sldId="346"/>
            <ac:picMk id="1026" creationId="{BEA24EE1-FC97-41AD-988E-CA0C92524212}"/>
          </ac:picMkLst>
        </pc:picChg>
      </pc:sldChg>
      <pc:sldChg chg="del">
        <pc:chgData name="Daniel Heitmeyer" userId="28ba9868-9212-4efc-a5ea-072ee858dfb5" providerId="ADAL" clId="{C16A47BC-A9BC-4183-BC5A-E6D71364AB9C}" dt="2023-01-12T19:19:36.041" v="6" actId="47"/>
        <pc:sldMkLst>
          <pc:docMk/>
          <pc:sldMk cId="2836138725" sldId="378"/>
        </pc:sldMkLst>
      </pc:sldChg>
      <pc:sldChg chg="add del">
        <pc:chgData name="Daniel Heitmeyer" userId="28ba9868-9212-4efc-a5ea-072ee858dfb5" providerId="ADAL" clId="{C16A47BC-A9BC-4183-BC5A-E6D71364AB9C}" dt="2023-01-12T19:27:23.048" v="167" actId="47"/>
        <pc:sldMkLst>
          <pc:docMk/>
          <pc:sldMk cId="24027272" sldId="379"/>
        </pc:sldMkLst>
      </pc:sldChg>
      <pc:sldChg chg="del">
        <pc:chgData name="Daniel Heitmeyer" userId="28ba9868-9212-4efc-a5ea-072ee858dfb5" providerId="ADAL" clId="{C16A47BC-A9BC-4183-BC5A-E6D71364AB9C}" dt="2023-01-12T19:19:48.563" v="7" actId="47"/>
        <pc:sldMkLst>
          <pc:docMk/>
          <pc:sldMk cId="920773316" sldId="382"/>
        </pc:sldMkLst>
      </pc:sldChg>
      <pc:sldChg chg="add">
        <pc:chgData name="Daniel Heitmeyer" userId="28ba9868-9212-4efc-a5ea-072ee858dfb5" providerId="ADAL" clId="{C16A47BC-A9BC-4183-BC5A-E6D71364AB9C}" dt="2023-01-12T19:29:33.525" v="254"/>
        <pc:sldMkLst>
          <pc:docMk/>
          <pc:sldMk cId="2845023605" sldId="382"/>
        </pc:sldMkLst>
      </pc:sldChg>
      <pc:sldChg chg="del">
        <pc:chgData name="Daniel Heitmeyer" userId="28ba9868-9212-4efc-a5ea-072ee858dfb5" providerId="ADAL" clId="{C16A47BC-A9BC-4183-BC5A-E6D71364AB9C}" dt="2023-01-12T19:19:48.563" v="7" actId="47"/>
        <pc:sldMkLst>
          <pc:docMk/>
          <pc:sldMk cId="1593879397" sldId="383"/>
        </pc:sldMkLst>
      </pc:sldChg>
      <pc:sldChg chg="del">
        <pc:chgData name="Daniel Heitmeyer" userId="28ba9868-9212-4efc-a5ea-072ee858dfb5" providerId="ADAL" clId="{C16A47BC-A9BC-4183-BC5A-E6D71364AB9C}" dt="2023-01-12T19:19:48.563" v="7" actId="47"/>
        <pc:sldMkLst>
          <pc:docMk/>
          <pc:sldMk cId="578216017" sldId="384"/>
        </pc:sldMkLst>
      </pc:sldChg>
      <pc:sldChg chg="del">
        <pc:chgData name="Daniel Heitmeyer" userId="28ba9868-9212-4efc-a5ea-072ee858dfb5" providerId="ADAL" clId="{C16A47BC-A9BC-4183-BC5A-E6D71364AB9C}" dt="2023-01-12T19:19:48.563" v="7" actId="47"/>
        <pc:sldMkLst>
          <pc:docMk/>
          <pc:sldMk cId="2671979939" sldId="385"/>
        </pc:sldMkLst>
      </pc:sldChg>
      <pc:sldChg chg="del">
        <pc:chgData name="Daniel Heitmeyer" userId="28ba9868-9212-4efc-a5ea-072ee858dfb5" providerId="ADAL" clId="{C16A47BC-A9BC-4183-BC5A-E6D71364AB9C}" dt="2023-01-12T19:19:48.563" v="7" actId="47"/>
        <pc:sldMkLst>
          <pc:docMk/>
          <pc:sldMk cId="3201663022" sldId="386"/>
        </pc:sldMkLst>
      </pc:sldChg>
      <pc:sldChg chg="del">
        <pc:chgData name="Daniel Heitmeyer" userId="28ba9868-9212-4efc-a5ea-072ee858dfb5" providerId="ADAL" clId="{C16A47BC-A9BC-4183-BC5A-E6D71364AB9C}" dt="2023-01-12T19:19:48.563" v="7" actId="47"/>
        <pc:sldMkLst>
          <pc:docMk/>
          <pc:sldMk cId="3809696786" sldId="387"/>
        </pc:sldMkLst>
      </pc:sldChg>
      <pc:sldChg chg="del">
        <pc:chgData name="Daniel Heitmeyer" userId="28ba9868-9212-4efc-a5ea-072ee858dfb5" providerId="ADAL" clId="{C16A47BC-A9BC-4183-BC5A-E6D71364AB9C}" dt="2023-01-12T19:19:16.559" v="4" actId="47"/>
        <pc:sldMkLst>
          <pc:docMk/>
          <pc:sldMk cId="24767000" sldId="388"/>
        </pc:sldMkLst>
      </pc:sldChg>
      <pc:sldChg chg="addSp delSp modSp add mod ord">
        <pc:chgData name="Daniel Heitmeyer" userId="28ba9868-9212-4efc-a5ea-072ee858dfb5" providerId="ADAL" clId="{C16A47BC-A9BC-4183-BC5A-E6D71364AB9C}" dt="2023-01-12T19:53:20.661" v="345"/>
        <pc:sldMkLst>
          <pc:docMk/>
          <pc:sldMk cId="1331044193" sldId="389"/>
        </pc:sldMkLst>
        <pc:picChg chg="add del mod modCrop">
          <ac:chgData name="Daniel Heitmeyer" userId="28ba9868-9212-4efc-a5ea-072ee858dfb5" providerId="ADAL" clId="{C16A47BC-A9BC-4183-BC5A-E6D71364AB9C}" dt="2023-01-12T19:51:21.820" v="333" actId="478"/>
          <ac:picMkLst>
            <pc:docMk/>
            <pc:sldMk cId="1331044193" sldId="389"/>
            <ac:picMk id="5" creationId="{4E1494B1-99CF-6264-024D-1C5285E58F98}"/>
          </ac:picMkLst>
        </pc:picChg>
        <pc:picChg chg="add mod modCrop">
          <ac:chgData name="Daniel Heitmeyer" userId="28ba9868-9212-4efc-a5ea-072ee858dfb5" providerId="ADAL" clId="{C16A47BC-A9BC-4183-BC5A-E6D71364AB9C}" dt="2023-01-12T19:51:32.092" v="335" actId="732"/>
          <ac:picMkLst>
            <pc:docMk/>
            <pc:sldMk cId="1331044193" sldId="389"/>
            <ac:picMk id="7" creationId="{BBE7000F-8D11-C049-A803-4ED454A8751E}"/>
          </ac:picMkLst>
        </pc:picChg>
        <pc:picChg chg="del">
          <ac:chgData name="Daniel Heitmeyer" userId="28ba9868-9212-4efc-a5ea-072ee858dfb5" providerId="ADAL" clId="{C16A47BC-A9BC-4183-BC5A-E6D71364AB9C}" dt="2023-01-12T19:45:27.635" v="323" actId="478"/>
          <ac:picMkLst>
            <pc:docMk/>
            <pc:sldMk cId="1331044193" sldId="389"/>
            <ac:picMk id="8" creationId="{3E143F55-320A-333D-3299-631F0ABE3E62}"/>
          </ac:picMkLst>
        </pc:picChg>
      </pc:sldChg>
      <pc:sldChg chg="del">
        <pc:chgData name="Daniel Heitmeyer" userId="28ba9868-9212-4efc-a5ea-072ee858dfb5" providerId="ADAL" clId="{C16A47BC-A9BC-4183-BC5A-E6D71364AB9C}" dt="2023-01-12T19:19:16.559" v="4" actId="47"/>
        <pc:sldMkLst>
          <pc:docMk/>
          <pc:sldMk cId="4102638427" sldId="389"/>
        </pc:sldMkLst>
      </pc:sldChg>
      <pc:sldChg chg="del">
        <pc:chgData name="Daniel Heitmeyer" userId="28ba9868-9212-4efc-a5ea-072ee858dfb5" providerId="ADAL" clId="{C16A47BC-A9BC-4183-BC5A-E6D71364AB9C}" dt="2023-01-12T19:19:16.559" v="4" actId="47"/>
        <pc:sldMkLst>
          <pc:docMk/>
          <pc:sldMk cId="2260281581" sldId="390"/>
        </pc:sldMkLst>
      </pc:sldChg>
      <pc:sldChg chg="addSp delSp modSp add mod ord">
        <pc:chgData name="Daniel Heitmeyer" userId="28ba9868-9212-4efc-a5ea-072ee858dfb5" providerId="ADAL" clId="{C16A47BC-A9BC-4183-BC5A-E6D71364AB9C}" dt="2023-01-12T19:53:17.411" v="343"/>
        <pc:sldMkLst>
          <pc:docMk/>
          <pc:sldMk cId="3610680741" sldId="390"/>
        </pc:sldMkLst>
        <pc:picChg chg="add mod modCrop">
          <ac:chgData name="Daniel Heitmeyer" userId="28ba9868-9212-4efc-a5ea-072ee858dfb5" providerId="ADAL" clId="{C16A47BC-A9BC-4183-BC5A-E6D71364AB9C}" dt="2023-01-12T19:51:49.247" v="341" actId="1076"/>
          <ac:picMkLst>
            <pc:docMk/>
            <pc:sldMk cId="3610680741" sldId="390"/>
            <ac:picMk id="5" creationId="{F09FDFCC-1C80-723C-8268-C266996109CA}"/>
          </ac:picMkLst>
        </pc:picChg>
        <pc:picChg chg="del">
          <ac:chgData name="Daniel Heitmeyer" userId="28ba9868-9212-4efc-a5ea-072ee858dfb5" providerId="ADAL" clId="{C16A47BC-A9BC-4183-BC5A-E6D71364AB9C}" dt="2023-01-12T19:51:35.935" v="336" actId="478"/>
          <ac:picMkLst>
            <pc:docMk/>
            <pc:sldMk cId="3610680741" sldId="390"/>
            <ac:picMk id="6" creationId="{18486697-8D50-4EFF-ACE5-824613D24C4A}"/>
          </ac:picMkLst>
        </pc:picChg>
      </pc:sldChg>
      <pc:sldChg chg="del">
        <pc:chgData name="Daniel Heitmeyer" userId="28ba9868-9212-4efc-a5ea-072ee858dfb5" providerId="ADAL" clId="{C16A47BC-A9BC-4183-BC5A-E6D71364AB9C}" dt="2023-01-12T19:19:16.559" v="4" actId="47"/>
        <pc:sldMkLst>
          <pc:docMk/>
          <pc:sldMk cId="1266034041" sldId="391"/>
        </pc:sldMkLst>
      </pc:sldChg>
      <pc:sldChg chg="add">
        <pc:chgData name="Daniel Heitmeyer" userId="28ba9868-9212-4efc-a5ea-072ee858dfb5" providerId="ADAL" clId="{C16A47BC-A9BC-4183-BC5A-E6D71364AB9C}" dt="2023-01-12T19:29:33.525" v="254"/>
        <pc:sldMkLst>
          <pc:docMk/>
          <pc:sldMk cId="2397557871" sldId="391"/>
        </pc:sldMkLst>
      </pc:sldChg>
      <pc:sldChg chg="del">
        <pc:chgData name="Daniel Heitmeyer" userId="28ba9868-9212-4efc-a5ea-072ee858dfb5" providerId="ADAL" clId="{C16A47BC-A9BC-4183-BC5A-E6D71364AB9C}" dt="2023-01-12T19:19:48.563" v="7" actId="47"/>
        <pc:sldMkLst>
          <pc:docMk/>
          <pc:sldMk cId="523183106" sldId="392"/>
        </pc:sldMkLst>
      </pc:sldChg>
      <pc:sldChg chg="del">
        <pc:chgData name="Daniel Heitmeyer" userId="28ba9868-9212-4efc-a5ea-072ee858dfb5" providerId="ADAL" clId="{C16A47BC-A9BC-4183-BC5A-E6D71364AB9C}" dt="2023-01-12T19:21:10.835" v="24" actId="47"/>
        <pc:sldMkLst>
          <pc:docMk/>
          <pc:sldMk cId="3464413979" sldId="393"/>
        </pc:sldMkLst>
      </pc:sldChg>
      <pc:sldChg chg="del">
        <pc:chgData name="Daniel Heitmeyer" userId="28ba9868-9212-4efc-a5ea-072ee858dfb5" providerId="ADAL" clId="{C16A47BC-A9BC-4183-BC5A-E6D71364AB9C}" dt="2023-01-12T19:21:09.913" v="22" actId="47"/>
        <pc:sldMkLst>
          <pc:docMk/>
          <pc:sldMk cId="4057025407" sldId="394"/>
        </pc:sldMkLst>
      </pc:sldChg>
      <pc:sldChg chg="del">
        <pc:chgData name="Daniel Heitmeyer" userId="28ba9868-9212-4efc-a5ea-072ee858dfb5" providerId="ADAL" clId="{C16A47BC-A9BC-4183-BC5A-E6D71364AB9C}" dt="2023-01-12T19:21:10.337" v="23" actId="47"/>
        <pc:sldMkLst>
          <pc:docMk/>
          <pc:sldMk cId="1782096673" sldId="395"/>
        </pc:sldMkLst>
      </pc:sldChg>
      <pc:sldChg chg="del">
        <pc:chgData name="Daniel Heitmeyer" userId="28ba9868-9212-4efc-a5ea-072ee858dfb5" providerId="ADAL" clId="{C16A47BC-A9BC-4183-BC5A-E6D71364AB9C}" dt="2023-01-12T19:19:16.559" v="4" actId="47"/>
        <pc:sldMkLst>
          <pc:docMk/>
          <pc:sldMk cId="736836924" sldId="397"/>
        </pc:sldMkLst>
      </pc:sldChg>
      <pc:sldChg chg="del">
        <pc:chgData name="Daniel Heitmeyer" userId="28ba9868-9212-4efc-a5ea-072ee858dfb5" providerId="ADAL" clId="{C16A47BC-A9BC-4183-BC5A-E6D71364AB9C}" dt="2023-01-12T19:19:16.559" v="4" actId="47"/>
        <pc:sldMkLst>
          <pc:docMk/>
          <pc:sldMk cId="3051934987" sldId="398"/>
        </pc:sldMkLst>
      </pc:sldChg>
      <pc:sldChg chg="del">
        <pc:chgData name="Daniel Heitmeyer" userId="28ba9868-9212-4efc-a5ea-072ee858dfb5" providerId="ADAL" clId="{C16A47BC-A9BC-4183-BC5A-E6D71364AB9C}" dt="2023-01-12T19:21:11.217" v="25" actId="47"/>
        <pc:sldMkLst>
          <pc:docMk/>
          <pc:sldMk cId="2692806642" sldId="399"/>
        </pc:sldMkLst>
      </pc:sldChg>
      <pc:sldChg chg="del">
        <pc:chgData name="Daniel Heitmeyer" userId="28ba9868-9212-4efc-a5ea-072ee858dfb5" providerId="ADAL" clId="{C16A47BC-A9BC-4183-BC5A-E6D71364AB9C}" dt="2023-01-12T19:20:29.141" v="10" actId="47"/>
        <pc:sldMkLst>
          <pc:docMk/>
          <pc:sldMk cId="969713569" sldId="400"/>
        </pc:sldMkLst>
      </pc:sldChg>
      <pc:sldChg chg="del">
        <pc:chgData name="Daniel Heitmeyer" userId="28ba9868-9212-4efc-a5ea-072ee858dfb5" providerId="ADAL" clId="{C16A47BC-A9BC-4183-BC5A-E6D71364AB9C}" dt="2023-01-12T19:20:29.141" v="10" actId="47"/>
        <pc:sldMkLst>
          <pc:docMk/>
          <pc:sldMk cId="210299344" sldId="401"/>
        </pc:sldMkLst>
      </pc:sldChg>
      <pc:sldChg chg="del">
        <pc:chgData name="Daniel Heitmeyer" userId="28ba9868-9212-4efc-a5ea-072ee858dfb5" providerId="ADAL" clId="{C16A47BC-A9BC-4183-BC5A-E6D71364AB9C}" dt="2023-01-12T19:20:29.141" v="10" actId="47"/>
        <pc:sldMkLst>
          <pc:docMk/>
          <pc:sldMk cId="2642354637" sldId="402"/>
        </pc:sldMkLst>
      </pc:sldChg>
      <pc:sldChg chg="del">
        <pc:chgData name="Daniel Heitmeyer" userId="28ba9868-9212-4efc-a5ea-072ee858dfb5" providerId="ADAL" clId="{C16A47BC-A9BC-4183-BC5A-E6D71364AB9C}" dt="2023-01-12T19:20:29.141" v="10" actId="47"/>
        <pc:sldMkLst>
          <pc:docMk/>
          <pc:sldMk cId="1011376442" sldId="403"/>
        </pc:sldMkLst>
      </pc:sldChg>
      <pc:sldChg chg="del">
        <pc:chgData name="Daniel Heitmeyer" userId="28ba9868-9212-4efc-a5ea-072ee858dfb5" providerId="ADAL" clId="{C16A47BC-A9BC-4183-BC5A-E6D71364AB9C}" dt="2023-01-12T19:20:29.141" v="10" actId="47"/>
        <pc:sldMkLst>
          <pc:docMk/>
          <pc:sldMk cId="4163968966" sldId="405"/>
        </pc:sldMkLst>
      </pc:sldChg>
      <pc:sldChg chg="del">
        <pc:chgData name="Daniel Heitmeyer" userId="28ba9868-9212-4efc-a5ea-072ee858dfb5" providerId="ADAL" clId="{C16A47BC-A9BC-4183-BC5A-E6D71364AB9C}" dt="2023-01-12T19:20:29.141" v="10" actId="47"/>
        <pc:sldMkLst>
          <pc:docMk/>
          <pc:sldMk cId="2280840524" sldId="406"/>
        </pc:sldMkLst>
      </pc:sldChg>
      <pc:sldChg chg="del">
        <pc:chgData name="Daniel Heitmeyer" userId="28ba9868-9212-4efc-a5ea-072ee858dfb5" providerId="ADAL" clId="{C16A47BC-A9BC-4183-BC5A-E6D71364AB9C}" dt="2023-01-12T19:20:29.141" v="10" actId="47"/>
        <pc:sldMkLst>
          <pc:docMk/>
          <pc:sldMk cId="817970588" sldId="407"/>
        </pc:sldMkLst>
      </pc:sldChg>
      <pc:sldChg chg="del">
        <pc:chgData name="Daniel Heitmeyer" userId="28ba9868-9212-4efc-a5ea-072ee858dfb5" providerId="ADAL" clId="{C16A47BC-A9BC-4183-BC5A-E6D71364AB9C}" dt="2023-01-12T19:20:29.141" v="10" actId="47"/>
        <pc:sldMkLst>
          <pc:docMk/>
          <pc:sldMk cId="2242614701" sldId="408"/>
        </pc:sldMkLst>
      </pc:sldChg>
      <pc:sldChg chg="del">
        <pc:chgData name="Daniel Heitmeyer" userId="28ba9868-9212-4efc-a5ea-072ee858dfb5" providerId="ADAL" clId="{C16A47BC-A9BC-4183-BC5A-E6D71364AB9C}" dt="2023-01-12T19:20:29.141" v="10" actId="47"/>
        <pc:sldMkLst>
          <pc:docMk/>
          <pc:sldMk cId="3950742741" sldId="409"/>
        </pc:sldMkLst>
      </pc:sldChg>
      <pc:sldChg chg="del">
        <pc:chgData name="Daniel Heitmeyer" userId="28ba9868-9212-4efc-a5ea-072ee858dfb5" providerId="ADAL" clId="{C16A47BC-A9BC-4183-BC5A-E6D71364AB9C}" dt="2023-01-12T19:21:15.707" v="34" actId="47"/>
        <pc:sldMkLst>
          <pc:docMk/>
          <pc:sldMk cId="1296162009" sldId="410"/>
        </pc:sldMkLst>
      </pc:sldChg>
      <pc:sldChg chg="del">
        <pc:chgData name="Daniel Heitmeyer" userId="28ba9868-9212-4efc-a5ea-072ee858dfb5" providerId="ADAL" clId="{C16A47BC-A9BC-4183-BC5A-E6D71364AB9C}" dt="2023-01-12T19:20:29.141" v="10" actId="47"/>
        <pc:sldMkLst>
          <pc:docMk/>
          <pc:sldMk cId="1593920192" sldId="411"/>
        </pc:sldMkLst>
      </pc:sldChg>
      <pc:sldChg chg="del">
        <pc:chgData name="Daniel Heitmeyer" userId="28ba9868-9212-4efc-a5ea-072ee858dfb5" providerId="ADAL" clId="{C16A47BC-A9BC-4183-BC5A-E6D71364AB9C}" dt="2023-01-12T19:20:29.141" v="10" actId="47"/>
        <pc:sldMkLst>
          <pc:docMk/>
          <pc:sldMk cId="300849704" sldId="412"/>
        </pc:sldMkLst>
      </pc:sldChg>
      <pc:sldChg chg="del">
        <pc:chgData name="Daniel Heitmeyer" userId="28ba9868-9212-4efc-a5ea-072ee858dfb5" providerId="ADAL" clId="{C16A47BC-A9BC-4183-BC5A-E6D71364AB9C}" dt="2023-01-12T19:20:29.141" v="10" actId="47"/>
        <pc:sldMkLst>
          <pc:docMk/>
          <pc:sldMk cId="3811778280" sldId="413"/>
        </pc:sldMkLst>
      </pc:sldChg>
      <pc:sldChg chg="del">
        <pc:chgData name="Daniel Heitmeyer" userId="28ba9868-9212-4efc-a5ea-072ee858dfb5" providerId="ADAL" clId="{C16A47BC-A9BC-4183-BC5A-E6D71364AB9C}" dt="2023-01-12T19:20:47.073" v="11" actId="47"/>
        <pc:sldMkLst>
          <pc:docMk/>
          <pc:sldMk cId="4238747731" sldId="414"/>
        </pc:sldMkLst>
      </pc:sldChg>
      <pc:sldChg chg="del">
        <pc:chgData name="Daniel Heitmeyer" userId="28ba9868-9212-4efc-a5ea-072ee858dfb5" providerId="ADAL" clId="{C16A47BC-A9BC-4183-BC5A-E6D71364AB9C}" dt="2023-01-12T19:20:47.073" v="11" actId="47"/>
        <pc:sldMkLst>
          <pc:docMk/>
          <pc:sldMk cId="419536075" sldId="415"/>
        </pc:sldMkLst>
      </pc:sldChg>
      <pc:sldChg chg="del">
        <pc:chgData name="Daniel Heitmeyer" userId="28ba9868-9212-4efc-a5ea-072ee858dfb5" providerId="ADAL" clId="{C16A47BC-A9BC-4183-BC5A-E6D71364AB9C}" dt="2023-01-12T19:20:47.073" v="11" actId="47"/>
        <pc:sldMkLst>
          <pc:docMk/>
          <pc:sldMk cId="1318658961" sldId="416"/>
        </pc:sldMkLst>
      </pc:sldChg>
      <pc:sldChg chg="del">
        <pc:chgData name="Daniel Heitmeyer" userId="28ba9868-9212-4efc-a5ea-072ee858dfb5" providerId="ADAL" clId="{C16A47BC-A9BC-4183-BC5A-E6D71364AB9C}" dt="2023-01-12T19:20:47.073" v="11" actId="47"/>
        <pc:sldMkLst>
          <pc:docMk/>
          <pc:sldMk cId="142073979" sldId="417"/>
        </pc:sldMkLst>
      </pc:sldChg>
      <pc:sldChg chg="del">
        <pc:chgData name="Daniel Heitmeyer" userId="28ba9868-9212-4efc-a5ea-072ee858dfb5" providerId="ADAL" clId="{C16A47BC-A9BC-4183-BC5A-E6D71364AB9C}" dt="2023-01-12T19:23:42.763" v="127" actId="47"/>
        <pc:sldMkLst>
          <pc:docMk/>
          <pc:sldMk cId="1253930201" sldId="418"/>
        </pc:sldMkLst>
      </pc:sldChg>
      <pc:sldChg chg="del">
        <pc:chgData name="Daniel Heitmeyer" userId="28ba9868-9212-4efc-a5ea-072ee858dfb5" providerId="ADAL" clId="{C16A47BC-A9BC-4183-BC5A-E6D71364AB9C}" dt="2023-01-12T19:21:14.168" v="31" actId="47"/>
        <pc:sldMkLst>
          <pc:docMk/>
          <pc:sldMk cId="4249842423" sldId="419"/>
        </pc:sldMkLst>
      </pc:sldChg>
      <pc:sldChg chg="del">
        <pc:chgData name="Daniel Heitmeyer" userId="28ba9868-9212-4efc-a5ea-072ee858dfb5" providerId="ADAL" clId="{C16A47BC-A9BC-4183-BC5A-E6D71364AB9C}" dt="2023-01-12T19:23:45.004" v="129" actId="47"/>
        <pc:sldMkLst>
          <pc:docMk/>
          <pc:sldMk cId="3062712021" sldId="421"/>
        </pc:sldMkLst>
      </pc:sldChg>
      <pc:sldChg chg="del">
        <pc:chgData name="Daniel Heitmeyer" userId="28ba9868-9212-4efc-a5ea-072ee858dfb5" providerId="ADAL" clId="{C16A47BC-A9BC-4183-BC5A-E6D71364AB9C}" dt="2023-01-12T19:20:47.073" v="11" actId="47"/>
        <pc:sldMkLst>
          <pc:docMk/>
          <pc:sldMk cId="2321619932" sldId="422"/>
        </pc:sldMkLst>
      </pc:sldChg>
      <pc:sldChg chg="del">
        <pc:chgData name="Daniel Heitmeyer" userId="28ba9868-9212-4efc-a5ea-072ee858dfb5" providerId="ADAL" clId="{C16A47BC-A9BC-4183-BC5A-E6D71364AB9C}" dt="2023-01-12T19:19:07.198" v="2" actId="47"/>
        <pc:sldMkLst>
          <pc:docMk/>
          <pc:sldMk cId="3906071479" sldId="423"/>
        </pc:sldMkLst>
      </pc:sldChg>
      <pc:sldChg chg="delSp del mod">
        <pc:chgData name="Daniel Heitmeyer" userId="28ba9868-9212-4efc-a5ea-072ee858dfb5" providerId="ADAL" clId="{C16A47BC-A9BC-4183-BC5A-E6D71364AB9C}" dt="2023-01-12T19:31:17.379" v="276" actId="2696"/>
        <pc:sldMkLst>
          <pc:docMk/>
          <pc:sldMk cId="490488933" sldId="424"/>
        </pc:sldMkLst>
        <pc:spChg chg="del">
          <ac:chgData name="Daniel Heitmeyer" userId="28ba9868-9212-4efc-a5ea-072ee858dfb5" providerId="ADAL" clId="{C16A47BC-A9BC-4183-BC5A-E6D71364AB9C}" dt="2023-01-12T19:26:12.309" v="164" actId="478"/>
          <ac:spMkLst>
            <pc:docMk/>
            <pc:sldMk cId="490488933" sldId="424"/>
            <ac:spMk id="3" creationId="{8B7BFC09-70CE-4CAD-8CC5-DE2E218CDA6C}"/>
          </ac:spMkLst>
        </pc:spChg>
      </pc:sldChg>
      <pc:sldChg chg="add">
        <pc:chgData name="Daniel Heitmeyer" userId="28ba9868-9212-4efc-a5ea-072ee858dfb5" providerId="ADAL" clId="{C16A47BC-A9BC-4183-BC5A-E6D71364AB9C}" dt="2023-01-12T19:31:21.458" v="277"/>
        <pc:sldMkLst>
          <pc:docMk/>
          <pc:sldMk cId="1137100468" sldId="424"/>
        </pc:sldMkLst>
      </pc:sldChg>
      <pc:sldChg chg="del">
        <pc:chgData name="Daniel Heitmeyer" userId="28ba9868-9212-4efc-a5ea-072ee858dfb5" providerId="ADAL" clId="{C16A47BC-A9BC-4183-BC5A-E6D71364AB9C}" dt="2023-01-12T19:19:09.029" v="3" actId="47"/>
        <pc:sldMkLst>
          <pc:docMk/>
          <pc:sldMk cId="777815443" sldId="425"/>
        </pc:sldMkLst>
      </pc:sldChg>
      <pc:sldChg chg="modSp mod">
        <pc:chgData name="Daniel Heitmeyer" userId="28ba9868-9212-4efc-a5ea-072ee858dfb5" providerId="ADAL" clId="{C16A47BC-A9BC-4183-BC5A-E6D71364AB9C}" dt="2023-01-12T19:34:17.807" v="304" actId="732"/>
        <pc:sldMkLst>
          <pc:docMk/>
          <pc:sldMk cId="1645872813" sldId="425"/>
        </pc:sldMkLst>
        <pc:picChg chg="mod modCrop">
          <ac:chgData name="Daniel Heitmeyer" userId="28ba9868-9212-4efc-a5ea-072ee858dfb5" providerId="ADAL" clId="{C16A47BC-A9BC-4183-BC5A-E6D71364AB9C}" dt="2023-01-12T19:34:17.807" v="304" actId="732"/>
          <ac:picMkLst>
            <pc:docMk/>
            <pc:sldMk cId="1645872813" sldId="425"/>
            <ac:picMk id="3" creationId="{6D24939D-2F9B-BFF1-2091-BFB49D4CD530}"/>
          </ac:picMkLst>
        </pc:picChg>
      </pc:sldChg>
      <pc:sldChg chg="del">
        <pc:chgData name="Daniel Heitmeyer" userId="28ba9868-9212-4efc-a5ea-072ee858dfb5" providerId="ADAL" clId="{C16A47BC-A9BC-4183-BC5A-E6D71364AB9C}" dt="2023-01-12T19:20:08.603" v="9" actId="47"/>
        <pc:sldMkLst>
          <pc:docMk/>
          <pc:sldMk cId="421703020" sldId="426"/>
        </pc:sldMkLst>
      </pc:sldChg>
      <pc:sldChg chg="del">
        <pc:chgData name="Daniel Heitmeyer" userId="28ba9868-9212-4efc-a5ea-072ee858dfb5" providerId="ADAL" clId="{C16A47BC-A9BC-4183-BC5A-E6D71364AB9C}" dt="2023-01-12T19:36:16.869" v="322" actId="47"/>
        <pc:sldMkLst>
          <pc:docMk/>
          <pc:sldMk cId="2563650031" sldId="426"/>
        </pc:sldMkLst>
      </pc:sldChg>
      <pc:sldChg chg="del">
        <pc:chgData name="Daniel Heitmeyer" userId="28ba9868-9212-4efc-a5ea-072ee858dfb5" providerId="ADAL" clId="{C16A47BC-A9BC-4183-BC5A-E6D71364AB9C}" dt="2023-01-12T19:20:08.603" v="9" actId="47"/>
        <pc:sldMkLst>
          <pc:docMk/>
          <pc:sldMk cId="2670342272" sldId="427"/>
        </pc:sldMkLst>
      </pc:sldChg>
      <pc:sldChg chg="del">
        <pc:chgData name="Daniel Heitmeyer" userId="28ba9868-9212-4efc-a5ea-072ee858dfb5" providerId="ADAL" clId="{C16A47BC-A9BC-4183-BC5A-E6D71364AB9C}" dt="2023-01-12T19:20:08.603" v="9" actId="47"/>
        <pc:sldMkLst>
          <pc:docMk/>
          <pc:sldMk cId="2286859825" sldId="428"/>
        </pc:sldMkLst>
      </pc:sldChg>
      <pc:sldChg chg="del">
        <pc:chgData name="Daniel Heitmeyer" userId="28ba9868-9212-4efc-a5ea-072ee858dfb5" providerId="ADAL" clId="{C16A47BC-A9BC-4183-BC5A-E6D71364AB9C}" dt="2023-01-12T19:20:08.603" v="9" actId="47"/>
        <pc:sldMkLst>
          <pc:docMk/>
          <pc:sldMk cId="1543926925" sldId="429"/>
        </pc:sldMkLst>
      </pc:sldChg>
      <pc:sldChg chg="del">
        <pc:chgData name="Daniel Heitmeyer" userId="28ba9868-9212-4efc-a5ea-072ee858dfb5" providerId="ADAL" clId="{C16A47BC-A9BC-4183-BC5A-E6D71364AB9C}" dt="2023-01-12T19:20:08.603" v="9" actId="47"/>
        <pc:sldMkLst>
          <pc:docMk/>
          <pc:sldMk cId="1275466625" sldId="430"/>
        </pc:sldMkLst>
      </pc:sldChg>
      <pc:sldChg chg="del">
        <pc:chgData name="Daniel Heitmeyer" userId="28ba9868-9212-4efc-a5ea-072ee858dfb5" providerId="ADAL" clId="{C16A47BC-A9BC-4183-BC5A-E6D71364AB9C}" dt="2023-01-12T19:20:08.603" v="9" actId="47"/>
        <pc:sldMkLst>
          <pc:docMk/>
          <pc:sldMk cId="1428964848" sldId="431"/>
        </pc:sldMkLst>
      </pc:sldChg>
      <pc:sldChg chg="del">
        <pc:chgData name="Daniel Heitmeyer" userId="28ba9868-9212-4efc-a5ea-072ee858dfb5" providerId="ADAL" clId="{C16A47BC-A9BC-4183-BC5A-E6D71364AB9C}" dt="2023-01-12T19:20:08.603" v="9" actId="47"/>
        <pc:sldMkLst>
          <pc:docMk/>
          <pc:sldMk cId="4186897017" sldId="432"/>
        </pc:sldMkLst>
      </pc:sldChg>
      <pc:sldChg chg="del">
        <pc:chgData name="Daniel Heitmeyer" userId="28ba9868-9212-4efc-a5ea-072ee858dfb5" providerId="ADAL" clId="{C16A47BC-A9BC-4183-BC5A-E6D71364AB9C}" dt="2023-01-12T19:20:08.603" v="9" actId="47"/>
        <pc:sldMkLst>
          <pc:docMk/>
          <pc:sldMk cId="1135720844" sldId="433"/>
        </pc:sldMkLst>
      </pc:sldChg>
      <pc:sldChg chg="del">
        <pc:chgData name="Daniel Heitmeyer" userId="28ba9868-9212-4efc-a5ea-072ee858dfb5" providerId="ADAL" clId="{C16A47BC-A9BC-4183-BC5A-E6D71364AB9C}" dt="2023-01-12T19:20:01.495" v="8" actId="47"/>
        <pc:sldMkLst>
          <pc:docMk/>
          <pc:sldMk cId="3760275567" sldId="434"/>
        </pc:sldMkLst>
      </pc:sldChg>
      <pc:sldChg chg="del">
        <pc:chgData name="Daniel Heitmeyer" userId="28ba9868-9212-4efc-a5ea-072ee858dfb5" providerId="ADAL" clId="{C16A47BC-A9BC-4183-BC5A-E6D71364AB9C}" dt="2023-01-12T19:20:01.495" v="8" actId="47"/>
        <pc:sldMkLst>
          <pc:docMk/>
          <pc:sldMk cId="1700146836" sldId="435"/>
        </pc:sldMkLst>
      </pc:sldChg>
      <pc:sldChg chg="del">
        <pc:chgData name="Daniel Heitmeyer" userId="28ba9868-9212-4efc-a5ea-072ee858dfb5" providerId="ADAL" clId="{C16A47BC-A9BC-4183-BC5A-E6D71364AB9C}" dt="2023-01-12T19:20:01.495" v="8" actId="47"/>
        <pc:sldMkLst>
          <pc:docMk/>
          <pc:sldMk cId="4233785918" sldId="436"/>
        </pc:sldMkLst>
      </pc:sldChg>
      <pc:sldChg chg="del">
        <pc:chgData name="Daniel Heitmeyer" userId="28ba9868-9212-4efc-a5ea-072ee858dfb5" providerId="ADAL" clId="{C16A47BC-A9BC-4183-BC5A-E6D71364AB9C}" dt="2023-01-12T19:20:01.495" v="8" actId="47"/>
        <pc:sldMkLst>
          <pc:docMk/>
          <pc:sldMk cId="2599963965" sldId="437"/>
        </pc:sldMkLst>
      </pc:sldChg>
      <pc:sldChg chg="del">
        <pc:chgData name="Daniel Heitmeyer" userId="28ba9868-9212-4efc-a5ea-072ee858dfb5" providerId="ADAL" clId="{C16A47BC-A9BC-4183-BC5A-E6D71364AB9C}" dt="2023-01-12T19:20:01.495" v="8" actId="47"/>
        <pc:sldMkLst>
          <pc:docMk/>
          <pc:sldMk cId="3112524787" sldId="438"/>
        </pc:sldMkLst>
      </pc:sldChg>
      <pc:sldChg chg="del">
        <pc:chgData name="Daniel Heitmeyer" userId="28ba9868-9212-4efc-a5ea-072ee858dfb5" providerId="ADAL" clId="{C16A47BC-A9BC-4183-BC5A-E6D71364AB9C}" dt="2023-01-12T19:20:01.495" v="8" actId="47"/>
        <pc:sldMkLst>
          <pc:docMk/>
          <pc:sldMk cId="3748938414" sldId="439"/>
        </pc:sldMkLst>
      </pc:sldChg>
      <pc:sldChg chg="del">
        <pc:chgData name="Daniel Heitmeyer" userId="28ba9868-9212-4efc-a5ea-072ee858dfb5" providerId="ADAL" clId="{C16A47BC-A9BC-4183-BC5A-E6D71364AB9C}" dt="2023-01-12T19:20:01.495" v="8" actId="47"/>
        <pc:sldMkLst>
          <pc:docMk/>
          <pc:sldMk cId="1339934144" sldId="440"/>
        </pc:sldMkLst>
      </pc:sldChg>
      <pc:sldChg chg="del">
        <pc:chgData name="Daniel Heitmeyer" userId="28ba9868-9212-4efc-a5ea-072ee858dfb5" providerId="ADAL" clId="{C16A47BC-A9BC-4183-BC5A-E6D71364AB9C}" dt="2023-01-12T19:20:01.495" v="8" actId="47"/>
        <pc:sldMkLst>
          <pc:docMk/>
          <pc:sldMk cId="464507909" sldId="441"/>
        </pc:sldMkLst>
      </pc:sldChg>
      <pc:sldChg chg="del">
        <pc:chgData name="Daniel Heitmeyer" userId="28ba9868-9212-4efc-a5ea-072ee858dfb5" providerId="ADAL" clId="{C16A47BC-A9BC-4183-BC5A-E6D71364AB9C}" dt="2023-01-12T19:20:01.495" v="8" actId="47"/>
        <pc:sldMkLst>
          <pc:docMk/>
          <pc:sldMk cId="4048665734" sldId="442"/>
        </pc:sldMkLst>
      </pc:sldChg>
      <pc:sldChg chg="del">
        <pc:chgData name="Daniel Heitmeyer" userId="28ba9868-9212-4efc-a5ea-072ee858dfb5" providerId="ADAL" clId="{C16A47BC-A9BC-4183-BC5A-E6D71364AB9C}" dt="2023-01-12T19:20:01.495" v="8" actId="47"/>
        <pc:sldMkLst>
          <pc:docMk/>
          <pc:sldMk cId="3555167123" sldId="443"/>
        </pc:sldMkLst>
      </pc:sldChg>
      <pc:sldChg chg="del">
        <pc:chgData name="Daniel Heitmeyer" userId="28ba9868-9212-4efc-a5ea-072ee858dfb5" providerId="ADAL" clId="{C16A47BC-A9BC-4183-BC5A-E6D71364AB9C}" dt="2023-01-12T19:20:01.495" v="8" actId="47"/>
        <pc:sldMkLst>
          <pc:docMk/>
          <pc:sldMk cId="4191522623" sldId="444"/>
        </pc:sldMkLst>
      </pc:sldChg>
      <pc:sldChg chg="del">
        <pc:chgData name="Daniel Heitmeyer" userId="28ba9868-9212-4efc-a5ea-072ee858dfb5" providerId="ADAL" clId="{C16A47BC-A9BC-4183-BC5A-E6D71364AB9C}" dt="2023-01-12T19:20:01.495" v="8" actId="47"/>
        <pc:sldMkLst>
          <pc:docMk/>
          <pc:sldMk cId="1332070221" sldId="445"/>
        </pc:sldMkLst>
      </pc:sldChg>
      <pc:sldChg chg="del">
        <pc:chgData name="Daniel Heitmeyer" userId="28ba9868-9212-4efc-a5ea-072ee858dfb5" providerId="ADAL" clId="{C16A47BC-A9BC-4183-BC5A-E6D71364AB9C}" dt="2023-01-12T19:20:01.495" v="8" actId="47"/>
        <pc:sldMkLst>
          <pc:docMk/>
          <pc:sldMk cId="3867594736" sldId="446"/>
        </pc:sldMkLst>
      </pc:sldChg>
      <pc:sldChg chg="del">
        <pc:chgData name="Daniel Heitmeyer" userId="28ba9868-9212-4efc-a5ea-072ee858dfb5" providerId="ADAL" clId="{C16A47BC-A9BC-4183-BC5A-E6D71364AB9C}" dt="2023-01-12T19:20:01.495" v="8" actId="47"/>
        <pc:sldMkLst>
          <pc:docMk/>
          <pc:sldMk cId="2410464199" sldId="447"/>
        </pc:sldMkLst>
      </pc:sldChg>
      <pc:sldChg chg="del">
        <pc:chgData name="Daniel Heitmeyer" userId="28ba9868-9212-4efc-a5ea-072ee858dfb5" providerId="ADAL" clId="{C16A47BC-A9BC-4183-BC5A-E6D71364AB9C}" dt="2023-01-12T19:20:01.495" v="8" actId="47"/>
        <pc:sldMkLst>
          <pc:docMk/>
          <pc:sldMk cId="1733083644" sldId="448"/>
        </pc:sldMkLst>
      </pc:sldChg>
      <pc:sldChg chg="del">
        <pc:chgData name="Daniel Heitmeyer" userId="28ba9868-9212-4efc-a5ea-072ee858dfb5" providerId="ADAL" clId="{C16A47BC-A9BC-4183-BC5A-E6D71364AB9C}" dt="2023-01-12T19:20:01.495" v="8" actId="47"/>
        <pc:sldMkLst>
          <pc:docMk/>
          <pc:sldMk cId="746026802" sldId="449"/>
        </pc:sldMkLst>
      </pc:sldChg>
      <pc:sldChg chg="del">
        <pc:chgData name="Daniel Heitmeyer" userId="28ba9868-9212-4efc-a5ea-072ee858dfb5" providerId="ADAL" clId="{C16A47BC-A9BC-4183-BC5A-E6D71364AB9C}" dt="2023-01-12T19:19:16.559" v="4" actId="47"/>
        <pc:sldMkLst>
          <pc:docMk/>
          <pc:sldMk cId="4026237904" sldId="450"/>
        </pc:sldMkLst>
      </pc:sldChg>
      <pc:sldChg chg="del">
        <pc:chgData name="Daniel Heitmeyer" userId="28ba9868-9212-4efc-a5ea-072ee858dfb5" providerId="ADAL" clId="{C16A47BC-A9BC-4183-BC5A-E6D71364AB9C}" dt="2023-01-12T19:19:30.939" v="5" actId="47"/>
        <pc:sldMkLst>
          <pc:docMk/>
          <pc:sldMk cId="596177827" sldId="451"/>
        </pc:sldMkLst>
      </pc:sldChg>
      <pc:sldChg chg="del">
        <pc:chgData name="Daniel Heitmeyer" userId="28ba9868-9212-4efc-a5ea-072ee858dfb5" providerId="ADAL" clId="{C16A47BC-A9BC-4183-BC5A-E6D71364AB9C}" dt="2023-01-12T19:19:30.939" v="5" actId="47"/>
        <pc:sldMkLst>
          <pc:docMk/>
          <pc:sldMk cId="314566486" sldId="452"/>
        </pc:sldMkLst>
      </pc:sldChg>
      <pc:sldChg chg="del">
        <pc:chgData name="Daniel Heitmeyer" userId="28ba9868-9212-4efc-a5ea-072ee858dfb5" providerId="ADAL" clId="{C16A47BC-A9BC-4183-BC5A-E6D71364AB9C}" dt="2023-01-12T19:19:30.939" v="5" actId="47"/>
        <pc:sldMkLst>
          <pc:docMk/>
          <pc:sldMk cId="457641407" sldId="453"/>
        </pc:sldMkLst>
      </pc:sldChg>
      <pc:sldChg chg="del">
        <pc:chgData name="Daniel Heitmeyer" userId="28ba9868-9212-4efc-a5ea-072ee858dfb5" providerId="ADAL" clId="{C16A47BC-A9BC-4183-BC5A-E6D71364AB9C}" dt="2023-01-12T19:19:30.939" v="5" actId="47"/>
        <pc:sldMkLst>
          <pc:docMk/>
          <pc:sldMk cId="3412971232" sldId="454"/>
        </pc:sldMkLst>
      </pc:sldChg>
      <pc:sldChg chg="del">
        <pc:chgData name="Daniel Heitmeyer" userId="28ba9868-9212-4efc-a5ea-072ee858dfb5" providerId="ADAL" clId="{C16A47BC-A9BC-4183-BC5A-E6D71364AB9C}" dt="2023-01-12T19:19:30.939" v="5" actId="47"/>
        <pc:sldMkLst>
          <pc:docMk/>
          <pc:sldMk cId="3448987200" sldId="455"/>
        </pc:sldMkLst>
      </pc:sldChg>
      <pc:sldChg chg="del">
        <pc:chgData name="Daniel Heitmeyer" userId="28ba9868-9212-4efc-a5ea-072ee858dfb5" providerId="ADAL" clId="{C16A47BC-A9BC-4183-BC5A-E6D71364AB9C}" dt="2023-01-12T19:19:30.939" v="5" actId="47"/>
        <pc:sldMkLst>
          <pc:docMk/>
          <pc:sldMk cId="4242609826" sldId="456"/>
        </pc:sldMkLst>
      </pc:sldChg>
      <pc:sldChg chg="del">
        <pc:chgData name="Daniel Heitmeyer" userId="28ba9868-9212-4efc-a5ea-072ee858dfb5" providerId="ADAL" clId="{C16A47BC-A9BC-4183-BC5A-E6D71364AB9C}" dt="2023-01-12T19:19:30.939" v="5" actId="47"/>
        <pc:sldMkLst>
          <pc:docMk/>
          <pc:sldMk cId="2735021045" sldId="457"/>
        </pc:sldMkLst>
      </pc:sldChg>
      <pc:sldChg chg="del">
        <pc:chgData name="Daniel Heitmeyer" userId="28ba9868-9212-4efc-a5ea-072ee858dfb5" providerId="ADAL" clId="{C16A47BC-A9BC-4183-BC5A-E6D71364AB9C}" dt="2023-01-12T19:19:30.939" v="5" actId="47"/>
        <pc:sldMkLst>
          <pc:docMk/>
          <pc:sldMk cId="2982365448" sldId="458"/>
        </pc:sldMkLst>
      </pc:sldChg>
      <pc:sldChg chg="del">
        <pc:chgData name="Daniel Heitmeyer" userId="28ba9868-9212-4efc-a5ea-072ee858dfb5" providerId="ADAL" clId="{C16A47BC-A9BC-4183-BC5A-E6D71364AB9C}" dt="2023-01-12T19:19:30.939" v="5" actId="47"/>
        <pc:sldMkLst>
          <pc:docMk/>
          <pc:sldMk cId="1236945979" sldId="459"/>
        </pc:sldMkLst>
      </pc:sldChg>
      <pc:sldChg chg="del">
        <pc:chgData name="Daniel Heitmeyer" userId="28ba9868-9212-4efc-a5ea-072ee858dfb5" providerId="ADAL" clId="{C16A47BC-A9BC-4183-BC5A-E6D71364AB9C}" dt="2023-01-12T19:19:30.939" v="5" actId="47"/>
        <pc:sldMkLst>
          <pc:docMk/>
          <pc:sldMk cId="1243784299" sldId="460"/>
        </pc:sldMkLst>
      </pc:sldChg>
      <pc:sldChg chg="del">
        <pc:chgData name="Daniel Heitmeyer" userId="28ba9868-9212-4efc-a5ea-072ee858dfb5" providerId="ADAL" clId="{C16A47BC-A9BC-4183-BC5A-E6D71364AB9C}" dt="2023-01-12T19:19:30.939" v="5" actId="47"/>
        <pc:sldMkLst>
          <pc:docMk/>
          <pc:sldMk cId="3124703627" sldId="461"/>
        </pc:sldMkLst>
      </pc:sldChg>
      <pc:sldChg chg="del">
        <pc:chgData name="Daniel Heitmeyer" userId="28ba9868-9212-4efc-a5ea-072ee858dfb5" providerId="ADAL" clId="{C16A47BC-A9BC-4183-BC5A-E6D71364AB9C}" dt="2023-01-12T19:19:30.939" v="5" actId="47"/>
        <pc:sldMkLst>
          <pc:docMk/>
          <pc:sldMk cId="3549556636" sldId="462"/>
        </pc:sldMkLst>
      </pc:sldChg>
      <pc:sldChg chg="del">
        <pc:chgData name="Daniel Heitmeyer" userId="28ba9868-9212-4efc-a5ea-072ee858dfb5" providerId="ADAL" clId="{C16A47BC-A9BC-4183-BC5A-E6D71364AB9C}" dt="2023-01-12T19:19:30.939" v="5" actId="47"/>
        <pc:sldMkLst>
          <pc:docMk/>
          <pc:sldMk cId="83541593" sldId="463"/>
        </pc:sldMkLst>
      </pc:sldChg>
      <pc:sldChg chg="del">
        <pc:chgData name="Daniel Heitmeyer" userId="28ba9868-9212-4efc-a5ea-072ee858dfb5" providerId="ADAL" clId="{C16A47BC-A9BC-4183-BC5A-E6D71364AB9C}" dt="2023-01-12T19:19:30.939" v="5" actId="47"/>
        <pc:sldMkLst>
          <pc:docMk/>
          <pc:sldMk cId="3820560496" sldId="464"/>
        </pc:sldMkLst>
      </pc:sldChg>
      <pc:sldChg chg="del">
        <pc:chgData name="Daniel Heitmeyer" userId="28ba9868-9212-4efc-a5ea-072ee858dfb5" providerId="ADAL" clId="{C16A47BC-A9BC-4183-BC5A-E6D71364AB9C}" dt="2023-01-12T19:19:30.939" v="5" actId="47"/>
        <pc:sldMkLst>
          <pc:docMk/>
          <pc:sldMk cId="1914737841" sldId="465"/>
        </pc:sldMkLst>
      </pc:sldChg>
      <pc:sldChg chg="del">
        <pc:chgData name="Daniel Heitmeyer" userId="28ba9868-9212-4efc-a5ea-072ee858dfb5" providerId="ADAL" clId="{C16A47BC-A9BC-4183-BC5A-E6D71364AB9C}" dt="2023-01-12T19:19:30.939" v="5" actId="47"/>
        <pc:sldMkLst>
          <pc:docMk/>
          <pc:sldMk cId="99478452" sldId="466"/>
        </pc:sldMkLst>
      </pc:sldChg>
      <pc:sldChg chg="del">
        <pc:chgData name="Daniel Heitmeyer" userId="28ba9868-9212-4efc-a5ea-072ee858dfb5" providerId="ADAL" clId="{C16A47BC-A9BC-4183-BC5A-E6D71364AB9C}" dt="2023-01-12T19:19:36.041" v="6" actId="47"/>
        <pc:sldMkLst>
          <pc:docMk/>
          <pc:sldMk cId="1950030537" sldId="467"/>
        </pc:sldMkLst>
      </pc:sldChg>
      <pc:sldChg chg="del">
        <pc:chgData name="Daniel Heitmeyer" userId="28ba9868-9212-4efc-a5ea-072ee858dfb5" providerId="ADAL" clId="{C16A47BC-A9BC-4183-BC5A-E6D71364AB9C}" dt="2023-01-12T19:19:36.041" v="6" actId="47"/>
        <pc:sldMkLst>
          <pc:docMk/>
          <pc:sldMk cId="318066459" sldId="468"/>
        </pc:sldMkLst>
      </pc:sldChg>
      <pc:sldChg chg="del">
        <pc:chgData name="Daniel Heitmeyer" userId="28ba9868-9212-4efc-a5ea-072ee858dfb5" providerId="ADAL" clId="{C16A47BC-A9BC-4183-BC5A-E6D71364AB9C}" dt="2023-01-12T19:19:36.041" v="6" actId="47"/>
        <pc:sldMkLst>
          <pc:docMk/>
          <pc:sldMk cId="802801741" sldId="470"/>
        </pc:sldMkLst>
      </pc:sldChg>
      <pc:sldChg chg="del">
        <pc:chgData name="Daniel Heitmeyer" userId="28ba9868-9212-4efc-a5ea-072ee858dfb5" providerId="ADAL" clId="{C16A47BC-A9BC-4183-BC5A-E6D71364AB9C}" dt="2023-01-12T19:19:05.100" v="1" actId="47"/>
        <pc:sldMkLst>
          <pc:docMk/>
          <pc:sldMk cId="3309495047" sldId="471"/>
        </pc:sldMkLst>
      </pc:sldChg>
      <pc:sldChg chg="del">
        <pc:chgData name="Daniel Heitmeyer" userId="28ba9868-9212-4efc-a5ea-072ee858dfb5" providerId="ADAL" clId="{C16A47BC-A9BC-4183-BC5A-E6D71364AB9C}" dt="2023-01-12T19:21:22.460" v="47" actId="47"/>
        <pc:sldMkLst>
          <pc:docMk/>
          <pc:sldMk cId="2072149894" sldId="472"/>
        </pc:sldMkLst>
      </pc:sldChg>
      <pc:sldChg chg="add del">
        <pc:chgData name="Daniel Heitmeyer" userId="28ba9868-9212-4efc-a5ea-072ee858dfb5" providerId="ADAL" clId="{C16A47BC-A9BC-4183-BC5A-E6D71364AB9C}" dt="2023-01-12T19:27:25.030" v="168" actId="47"/>
        <pc:sldMkLst>
          <pc:docMk/>
          <pc:sldMk cId="4010049328" sldId="499"/>
        </pc:sldMkLst>
      </pc:sldChg>
      <pc:sldChg chg="modSp add mod">
        <pc:chgData name="Daniel Heitmeyer" userId="28ba9868-9212-4efc-a5ea-072ee858dfb5" providerId="ADAL" clId="{C16A47BC-A9BC-4183-BC5A-E6D71364AB9C}" dt="2023-01-12T19:28:07.300" v="246" actId="20577"/>
        <pc:sldMkLst>
          <pc:docMk/>
          <pc:sldMk cId="2829546083" sldId="500"/>
        </pc:sldMkLst>
        <pc:graphicFrameChg chg="modGraphic">
          <ac:chgData name="Daniel Heitmeyer" userId="28ba9868-9212-4efc-a5ea-072ee858dfb5" providerId="ADAL" clId="{C16A47BC-A9BC-4183-BC5A-E6D71364AB9C}" dt="2023-01-12T19:28:07.300" v="246" actId="20577"/>
          <ac:graphicFrameMkLst>
            <pc:docMk/>
            <pc:sldMk cId="2829546083" sldId="500"/>
            <ac:graphicFrameMk id="5" creationId="{F1EAEF34-EAA4-48A7-BFCA-624C60240F01}"/>
          </ac:graphicFrameMkLst>
        </pc:graphicFrameChg>
      </pc:sldChg>
      <pc:sldChg chg="add del">
        <pc:chgData name="Daniel Heitmeyer" userId="28ba9868-9212-4efc-a5ea-072ee858dfb5" providerId="ADAL" clId="{C16A47BC-A9BC-4183-BC5A-E6D71364AB9C}" dt="2023-01-12T19:28:15.765" v="247" actId="47"/>
        <pc:sldMkLst>
          <pc:docMk/>
          <pc:sldMk cId="2802637876" sldId="501"/>
        </pc:sldMkLst>
      </pc:sldChg>
      <pc:sldChg chg="add">
        <pc:chgData name="Daniel Heitmeyer" userId="28ba9868-9212-4efc-a5ea-072ee858dfb5" providerId="ADAL" clId="{C16A47BC-A9BC-4183-BC5A-E6D71364AB9C}" dt="2023-01-12T19:27:17.644" v="166"/>
        <pc:sldMkLst>
          <pc:docMk/>
          <pc:sldMk cId="4258613672" sldId="502"/>
        </pc:sldMkLst>
      </pc:sldChg>
      <pc:sldChg chg="add">
        <pc:chgData name="Daniel Heitmeyer" userId="28ba9868-9212-4efc-a5ea-072ee858dfb5" providerId="ADAL" clId="{C16A47BC-A9BC-4183-BC5A-E6D71364AB9C}" dt="2023-01-12T19:27:17.644" v="166"/>
        <pc:sldMkLst>
          <pc:docMk/>
          <pc:sldMk cId="3549112791" sldId="511"/>
        </pc:sldMkLst>
      </pc:sldChg>
      <pc:sldChg chg="add del">
        <pc:chgData name="Daniel Heitmeyer" userId="28ba9868-9212-4efc-a5ea-072ee858dfb5" providerId="ADAL" clId="{C16A47BC-A9BC-4183-BC5A-E6D71364AB9C}" dt="2023-01-12T19:28:18.240" v="248" actId="47"/>
        <pc:sldMkLst>
          <pc:docMk/>
          <pc:sldMk cId="541203105" sldId="513"/>
        </pc:sldMkLst>
      </pc:sldChg>
      <pc:sldChg chg="modSp mod">
        <pc:chgData name="Daniel Heitmeyer" userId="28ba9868-9212-4efc-a5ea-072ee858dfb5" providerId="ADAL" clId="{C16A47BC-A9BC-4183-BC5A-E6D71364AB9C}" dt="2023-01-12T20:05:11.974" v="964" actId="20577"/>
        <pc:sldMkLst>
          <pc:docMk/>
          <pc:sldMk cId="727286347" sldId="513"/>
        </pc:sldMkLst>
        <pc:spChg chg="mod">
          <ac:chgData name="Daniel Heitmeyer" userId="28ba9868-9212-4efc-a5ea-072ee858dfb5" providerId="ADAL" clId="{C16A47BC-A9BC-4183-BC5A-E6D71364AB9C}" dt="2023-01-12T20:05:11.974" v="964" actId="20577"/>
          <ac:spMkLst>
            <pc:docMk/>
            <pc:sldMk cId="727286347" sldId="513"/>
            <ac:spMk id="3" creationId="{D4C4C4FB-2604-2E39-DB16-7768CE23C715}"/>
          </ac:spMkLst>
        </pc:spChg>
      </pc:sldChg>
      <pc:sldChg chg="add del">
        <pc:chgData name="Daniel Heitmeyer" userId="28ba9868-9212-4efc-a5ea-072ee858dfb5" providerId="ADAL" clId="{C16A47BC-A9BC-4183-BC5A-E6D71364AB9C}" dt="2023-01-12T19:28:35.500" v="250" actId="47"/>
        <pc:sldMkLst>
          <pc:docMk/>
          <pc:sldMk cId="487133083" sldId="514"/>
        </pc:sldMkLst>
      </pc:sldChg>
      <pc:sldChg chg="modSp mod">
        <pc:chgData name="Daniel Heitmeyer" userId="28ba9868-9212-4efc-a5ea-072ee858dfb5" providerId="ADAL" clId="{C16A47BC-A9BC-4183-BC5A-E6D71364AB9C}" dt="2023-01-12T20:02:10.023" v="729" actId="20577"/>
        <pc:sldMkLst>
          <pc:docMk/>
          <pc:sldMk cId="1474503202" sldId="514"/>
        </pc:sldMkLst>
        <pc:spChg chg="mod">
          <ac:chgData name="Daniel Heitmeyer" userId="28ba9868-9212-4efc-a5ea-072ee858dfb5" providerId="ADAL" clId="{C16A47BC-A9BC-4183-BC5A-E6D71364AB9C}" dt="2023-01-12T20:02:10.023" v="729" actId="20577"/>
          <ac:spMkLst>
            <pc:docMk/>
            <pc:sldMk cId="1474503202" sldId="514"/>
            <ac:spMk id="3" creationId="{1559A877-19B8-8177-0E29-5F34F9BB84FB}"/>
          </ac:spMkLst>
        </pc:spChg>
      </pc:sldChg>
      <pc:sldChg chg="modSp mod">
        <pc:chgData name="Daniel Heitmeyer" userId="28ba9868-9212-4efc-a5ea-072ee858dfb5" providerId="ADAL" clId="{C16A47BC-A9BC-4183-BC5A-E6D71364AB9C}" dt="2023-01-12T20:02:38.776" v="808" actId="20577"/>
        <pc:sldMkLst>
          <pc:docMk/>
          <pc:sldMk cId="3091943882" sldId="515"/>
        </pc:sldMkLst>
        <pc:spChg chg="mod">
          <ac:chgData name="Daniel Heitmeyer" userId="28ba9868-9212-4efc-a5ea-072ee858dfb5" providerId="ADAL" clId="{C16A47BC-A9BC-4183-BC5A-E6D71364AB9C}" dt="2023-01-12T20:02:38.776" v="808" actId="20577"/>
          <ac:spMkLst>
            <pc:docMk/>
            <pc:sldMk cId="3091943882" sldId="515"/>
            <ac:spMk id="3" creationId="{1559A877-19B8-8177-0E29-5F34F9BB84FB}"/>
          </ac:spMkLst>
        </pc:spChg>
      </pc:sldChg>
      <pc:sldChg chg="addSp delSp modSp new mod">
        <pc:chgData name="Daniel Heitmeyer" userId="28ba9868-9212-4efc-a5ea-072ee858dfb5" providerId="ADAL" clId="{C16A47BC-A9BC-4183-BC5A-E6D71364AB9C}" dt="2023-01-12T19:33:42.229" v="296" actId="1076"/>
        <pc:sldMkLst>
          <pc:docMk/>
          <pc:sldMk cId="2286663099" sldId="518"/>
        </pc:sldMkLst>
        <pc:spChg chg="mod">
          <ac:chgData name="Daniel Heitmeyer" userId="28ba9868-9212-4efc-a5ea-072ee858dfb5" providerId="ADAL" clId="{C16A47BC-A9BC-4183-BC5A-E6D71364AB9C}" dt="2023-01-12T19:33:10.430" v="290" actId="20577"/>
          <ac:spMkLst>
            <pc:docMk/>
            <pc:sldMk cId="2286663099" sldId="518"/>
            <ac:spMk id="2" creationId="{FFBCDC1C-CC6A-C9E0-0B21-3666E15458F1}"/>
          </ac:spMkLst>
        </pc:spChg>
        <pc:spChg chg="del">
          <ac:chgData name="Daniel Heitmeyer" userId="28ba9868-9212-4efc-a5ea-072ee858dfb5" providerId="ADAL" clId="{C16A47BC-A9BC-4183-BC5A-E6D71364AB9C}" dt="2023-01-12T19:33:16.617" v="292" actId="478"/>
          <ac:spMkLst>
            <pc:docMk/>
            <pc:sldMk cId="2286663099" sldId="518"/>
            <ac:spMk id="3" creationId="{CE08CEBC-49F9-5E45-DC1A-E0C38919D4FD}"/>
          </ac:spMkLst>
        </pc:spChg>
        <pc:picChg chg="add mod modCrop">
          <ac:chgData name="Daniel Heitmeyer" userId="28ba9868-9212-4efc-a5ea-072ee858dfb5" providerId="ADAL" clId="{C16A47BC-A9BC-4183-BC5A-E6D71364AB9C}" dt="2023-01-12T19:33:42.229" v="296" actId="1076"/>
          <ac:picMkLst>
            <pc:docMk/>
            <pc:sldMk cId="2286663099" sldId="518"/>
            <ac:picMk id="5" creationId="{CD9177B8-A5AD-B05D-7BF0-E45D06C2AD5E}"/>
          </ac:picMkLst>
        </pc:picChg>
      </pc:sldChg>
      <pc:sldChg chg="addSp delSp modSp new mod">
        <pc:chgData name="Daniel Heitmeyer" userId="28ba9868-9212-4efc-a5ea-072ee858dfb5" providerId="ADAL" clId="{C16A47BC-A9BC-4183-BC5A-E6D71364AB9C}" dt="2023-01-12T19:35:30.774" v="321" actId="1076"/>
        <pc:sldMkLst>
          <pc:docMk/>
          <pc:sldMk cId="1329383846" sldId="519"/>
        </pc:sldMkLst>
        <pc:spChg chg="mod">
          <ac:chgData name="Daniel Heitmeyer" userId="28ba9868-9212-4efc-a5ea-072ee858dfb5" providerId="ADAL" clId="{C16A47BC-A9BC-4183-BC5A-E6D71364AB9C}" dt="2023-01-12T19:34:25.909" v="313" actId="20577"/>
          <ac:spMkLst>
            <pc:docMk/>
            <pc:sldMk cId="1329383846" sldId="519"/>
            <ac:spMk id="2" creationId="{7B5D2FF1-CB2F-D6A5-6C74-906B6563DD8C}"/>
          </ac:spMkLst>
        </pc:spChg>
        <pc:spChg chg="del">
          <ac:chgData name="Daniel Heitmeyer" userId="28ba9868-9212-4efc-a5ea-072ee858dfb5" providerId="ADAL" clId="{C16A47BC-A9BC-4183-BC5A-E6D71364AB9C}" dt="2023-01-12T19:34:28.034" v="314" actId="478"/>
          <ac:spMkLst>
            <pc:docMk/>
            <pc:sldMk cId="1329383846" sldId="519"/>
            <ac:spMk id="3" creationId="{B439FDB3-CBC0-42AC-EC12-93CF087A709B}"/>
          </ac:spMkLst>
        </pc:spChg>
        <pc:picChg chg="add mod modCrop">
          <ac:chgData name="Daniel Heitmeyer" userId="28ba9868-9212-4efc-a5ea-072ee858dfb5" providerId="ADAL" clId="{C16A47BC-A9BC-4183-BC5A-E6D71364AB9C}" dt="2023-01-12T19:35:30.774" v="321" actId="1076"/>
          <ac:picMkLst>
            <pc:docMk/>
            <pc:sldMk cId="1329383846" sldId="519"/>
            <ac:picMk id="5" creationId="{BD510374-1C37-68EB-8754-BC8AD29C24A6}"/>
          </ac:picMkLst>
        </pc:picChg>
      </pc:sldChg>
      <pc:sldChg chg="modSp mod">
        <pc:chgData name="Daniel Heitmeyer" userId="28ba9868-9212-4efc-a5ea-072ee858dfb5" providerId="ADAL" clId="{C16A47BC-A9BC-4183-BC5A-E6D71364AB9C}" dt="2023-01-12T20:03:12.779" v="886" actId="20577"/>
        <pc:sldMkLst>
          <pc:docMk/>
          <pc:sldMk cId="3765969846" sldId="526"/>
        </pc:sldMkLst>
        <pc:spChg chg="mod">
          <ac:chgData name="Daniel Heitmeyer" userId="28ba9868-9212-4efc-a5ea-072ee858dfb5" providerId="ADAL" clId="{C16A47BC-A9BC-4183-BC5A-E6D71364AB9C}" dt="2023-01-12T20:03:12.779" v="886" actId="20577"/>
          <ac:spMkLst>
            <pc:docMk/>
            <pc:sldMk cId="3765969846" sldId="526"/>
            <ac:spMk id="3" creationId="{1559A877-19B8-8177-0E29-5F34F9BB84FB}"/>
          </ac:spMkLst>
        </pc:spChg>
      </pc:sldChg>
      <pc:sldChg chg="add del">
        <pc:chgData name="Daniel Heitmeyer" userId="28ba9868-9212-4efc-a5ea-072ee858dfb5" providerId="ADAL" clId="{C16A47BC-A9BC-4183-BC5A-E6D71364AB9C}" dt="2023-01-12T19:28:36.660" v="251" actId="47"/>
        <pc:sldMkLst>
          <pc:docMk/>
          <pc:sldMk cId="2337316741" sldId="534"/>
        </pc:sldMkLst>
      </pc:sldChg>
      <pc:sldChg chg="add del">
        <pc:chgData name="Daniel Heitmeyer" userId="28ba9868-9212-4efc-a5ea-072ee858dfb5" providerId="ADAL" clId="{C16A47BC-A9BC-4183-BC5A-E6D71364AB9C}" dt="2023-01-12T19:28:38.996" v="252" actId="47"/>
        <pc:sldMkLst>
          <pc:docMk/>
          <pc:sldMk cId="706409640" sldId="539"/>
        </pc:sldMkLst>
      </pc:sldChg>
      <pc:sldChg chg="add del">
        <pc:chgData name="Daniel Heitmeyer" userId="28ba9868-9212-4efc-a5ea-072ee858dfb5" providerId="ADAL" clId="{C16A47BC-A9BC-4183-BC5A-E6D71364AB9C}" dt="2023-01-12T19:28:52.945" v="253" actId="47"/>
        <pc:sldMkLst>
          <pc:docMk/>
          <pc:sldMk cId="1594114749" sldId="540"/>
        </pc:sldMkLst>
      </pc:sldChg>
      <pc:sldChg chg="add del">
        <pc:chgData name="Daniel Heitmeyer" userId="28ba9868-9212-4efc-a5ea-072ee858dfb5" providerId="ADAL" clId="{C16A47BC-A9BC-4183-BC5A-E6D71364AB9C}" dt="2023-01-12T19:28:19.428" v="249" actId="47"/>
        <pc:sldMkLst>
          <pc:docMk/>
          <pc:sldMk cId="3397845615" sldId="543"/>
        </pc:sldMkLst>
      </pc:sldChg>
      <pc:sldMasterChg chg="del delSldLayout">
        <pc:chgData name="Daniel Heitmeyer" userId="28ba9868-9212-4efc-a5ea-072ee858dfb5" providerId="ADAL" clId="{C16A47BC-A9BC-4183-BC5A-E6D71364AB9C}" dt="2023-01-12T19:22:06.005" v="59" actId="47"/>
        <pc:sldMasterMkLst>
          <pc:docMk/>
          <pc:sldMasterMk cId="655675852" sldId="2147483648"/>
        </pc:sldMasterMkLst>
        <pc:sldLayoutChg chg="del">
          <pc:chgData name="Daniel Heitmeyer" userId="28ba9868-9212-4efc-a5ea-072ee858dfb5" providerId="ADAL" clId="{C16A47BC-A9BC-4183-BC5A-E6D71364AB9C}" dt="2023-01-12T19:22:06.005" v="59" actId="47"/>
          <pc:sldLayoutMkLst>
            <pc:docMk/>
            <pc:sldMasterMk cId="655675852" sldId="2147483648"/>
            <pc:sldLayoutMk cId="419877000" sldId="2147483650"/>
          </pc:sldLayoutMkLst>
        </pc:sldLayoutChg>
      </pc:sldMasterChg>
      <pc:sldMasterChg chg="del delSldLayout">
        <pc:chgData name="Daniel Heitmeyer" userId="28ba9868-9212-4efc-a5ea-072ee858dfb5" providerId="ADAL" clId="{C16A47BC-A9BC-4183-BC5A-E6D71364AB9C}" dt="2023-01-12T19:20:08.603" v="9" actId="47"/>
        <pc:sldMasterMkLst>
          <pc:docMk/>
          <pc:sldMasterMk cId="3693843513" sldId="2147493455"/>
        </pc:sldMasterMkLst>
        <pc:sldLayoutChg chg="del">
          <pc:chgData name="Daniel Heitmeyer" userId="28ba9868-9212-4efc-a5ea-072ee858dfb5" providerId="ADAL" clId="{C16A47BC-A9BC-4183-BC5A-E6D71364AB9C}" dt="2023-01-12T19:20:08.603" v="9" actId="47"/>
          <pc:sldLayoutMkLst>
            <pc:docMk/>
            <pc:sldMasterMk cId="3693843513" sldId="2147493455"/>
            <pc:sldLayoutMk cId="1249224671" sldId="2147493462"/>
          </pc:sldLayoutMkLst>
        </pc:sldLayoutChg>
      </pc:sldMasterChg>
      <pc:sldMasterChg chg="del delSldLayout">
        <pc:chgData name="Daniel Heitmeyer" userId="28ba9868-9212-4efc-a5ea-072ee858dfb5" providerId="ADAL" clId="{C16A47BC-A9BC-4183-BC5A-E6D71364AB9C}" dt="2023-01-12T19:20:29.141" v="10" actId="47"/>
        <pc:sldMasterMkLst>
          <pc:docMk/>
          <pc:sldMasterMk cId="3693843513" sldId="2147493467"/>
        </pc:sldMasterMkLst>
        <pc:sldLayoutChg chg="del">
          <pc:chgData name="Daniel Heitmeyer" userId="28ba9868-9212-4efc-a5ea-072ee858dfb5" providerId="ADAL" clId="{C16A47BC-A9BC-4183-BC5A-E6D71364AB9C}" dt="2023-01-12T19:20:29.141" v="10" actId="47"/>
          <pc:sldLayoutMkLst>
            <pc:docMk/>
            <pc:sldMasterMk cId="3693843513" sldId="2147493467"/>
            <pc:sldLayoutMk cId="3220382210" sldId="2147493469"/>
          </pc:sldLayoutMkLst>
        </pc:sldLayoutChg>
        <pc:sldLayoutChg chg="del">
          <pc:chgData name="Daniel Heitmeyer" userId="28ba9868-9212-4efc-a5ea-072ee858dfb5" providerId="ADAL" clId="{C16A47BC-A9BC-4183-BC5A-E6D71364AB9C}" dt="2023-01-12T19:20:29.141" v="10" actId="47"/>
          <pc:sldLayoutMkLst>
            <pc:docMk/>
            <pc:sldMasterMk cId="3693843513" sldId="2147493467"/>
            <pc:sldLayoutMk cId="1122394843" sldId="2147493470"/>
          </pc:sldLayoutMkLst>
        </pc:sldLayoutChg>
        <pc:sldLayoutChg chg="del">
          <pc:chgData name="Daniel Heitmeyer" userId="28ba9868-9212-4efc-a5ea-072ee858dfb5" providerId="ADAL" clId="{C16A47BC-A9BC-4183-BC5A-E6D71364AB9C}" dt="2023-01-12T19:20:29.141" v="10" actId="47"/>
          <pc:sldLayoutMkLst>
            <pc:docMk/>
            <pc:sldMasterMk cId="3693843513" sldId="2147493467"/>
            <pc:sldLayoutMk cId="1260594612" sldId="2147493471"/>
          </pc:sldLayoutMkLst>
        </pc:sldLayoutChg>
        <pc:sldLayoutChg chg="del">
          <pc:chgData name="Daniel Heitmeyer" userId="28ba9868-9212-4efc-a5ea-072ee858dfb5" providerId="ADAL" clId="{C16A47BC-A9BC-4183-BC5A-E6D71364AB9C}" dt="2023-01-12T19:20:29.141" v="10" actId="47"/>
          <pc:sldLayoutMkLst>
            <pc:docMk/>
            <pc:sldMasterMk cId="3693843513" sldId="2147493467"/>
            <pc:sldLayoutMk cId="2486824430" sldId="2147493472"/>
          </pc:sldLayoutMkLst>
        </pc:sldLayoutChg>
        <pc:sldLayoutChg chg="del">
          <pc:chgData name="Daniel Heitmeyer" userId="28ba9868-9212-4efc-a5ea-072ee858dfb5" providerId="ADAL" clId="{C16A47BC-A9BC-4183-BC5A-E6D71364AB9C}" dt="2023-01-12T19:20:29.141" v="10" actId="47"/>
          <pc:sldLayoutMkLst>
            <pc:docMk/>
            <pc:sldMasterMk cId="3693843513" sldId="2147493467"/>
            <pc:sldLayoutMk cId="1084712998" sldId="2147493473"/>
          </pc:sldLayoutMkLst>
        </pc:sldLayoutChg>
        <pc:sldLayoutChg chg="del">
          <pc:chgData name="Daniel Heitmeyer" userId="28ba9868-9212-4efc-a5ea-072ee858dfb5" providerId="ADAL" clId="{C16A47BC-A9BC-4183-BC5A-E6D71364AB9C}" dt="2023-01-12T19:20:29.141" v="10" actId="47"/>
          <pc:sldLayoutMkLst>
            <pc:docMk/>
            <pc:sldMasterMk cId="3693843513" sldId="2147493467"/>
            <pc:sldLayoutMk cId="1249224671" sldId="2147493474"/>
          </pc:sldLayoutMkLst>
        </pc:sldLayoutChg>
        <pc:sldLayoutChg chg="del">
          <pc:chgData name="Daniel Heitmeyer" userId="28ba9868-9212-4efc-a5ea-072ee858dfb5" providerId="ADAL" clId="{C16A47BC-A9BC-4183-BC5A-E6D71364AB9C}" dt="2023-01-12T19:20:29.141" v="10" actId="47"/>
          <pc:sldLayoutMkLst>
            <pc:docMk/>
            <pc:sldMasterMk cId="3693843513" sldId="2147493467"/>
            <pc:sldLayoutMk cId="1218220315" sldId="2147493475"/>
          </pc:sldLayoutMkLst>
        </pc:sldLayoutChg>
        <pc:sldLayoutChg chg="del">
          <pc:chgData name="Daniel Heitmeyer" userId="28ba9868-9212-4efc-a5ea-072ee858dfb5" providerId="ADAL" clId="{C16A47BC-A9BC-4183-BC5A-E6D71364AB9C}" dt="2023-01-12T19:20:29.141" v="10" actId="47"/>
          <pc:sldLayoutMkLst>
            <pc:docMk/>
            <pc:sldMasterMk cId="3693843513" sldId="2147493467"/>
            <pc:sldLayoutMk cId="3615983108" sldId="2147493476"/>
          </pc:sldLayoutMkLst>
        </pc:sldLayoutChg>
        <pc:sldLayoutChg chg="del">
          <pc:chgData name="Daniel Heitmeyer" userId="28ba9868-9212-4efc-a5ea-072ee858dfb5" providerId="ADAL" clId="{C16A47BC-A9BC-4183-BC5A-E6D71364AB9C}" dt="2023-01-12T19:20:29.141" v="10" actId="47"/>
          <pc:sldLayoutMkLst>
            <pc:docMk/>
            <pc:sldMasterMk cId="3693843513" sldId="2147493467"/>
            <pc:sldLayoutMk cId="3723317298" sldId="2147493477"/>
          </pc:sldLayoutMkLst>
        </pc:sldLayoutChg>
        <pc:sldLayoutChg chg="del">
          <pc:chgData name="Daniel Heitmeyer" userId="28ba9868-9212-4efc-a5ea-072ee858dfb5" providerId="ADAL" clId="{C16A47BC-A9BC-4183-BC5A-E6D71364AB9C}" dt="2023-01-12T19:20:29.141" v="10" actId="47"/>
          <pc:sldLayoutMkLst>
            <pc:docMk/>
            <pc:sldMasterMk cId="3693843513" sldId="2147493467"/>
            <pc:sldLayoutMk cId="2417996481" sldId="2147493478"/>
          </pc:sldLayoutMkLst>
        </pc:sldLayoutChg>
        <pc:sldLayoutChg chg="del">
          <pc:chgData name="Daniel Heitmeyer" userId="28ba9868-9212-4efc-a5ea-072ee858dfb5" providerId="ADAL" clId="{C16A47BC-A9BC-4183-BC5A-E6D71364AB9C}" dt="2023-01-12T19:20:29.141" v="10" actId="47"/>
          <pc:sldLayoutMkLst>
            <pc:docMk/>
            <pc:sldMasterMk cId="3693843513" sldId="2147493467"/>
            <pc:sldLayoutMk cId="1728351486" sldId="2147493504"/>
          </pc:sldLayoutMkLst>
        </pc:sldLayoutChg>
      </pc:sldMasterChg>
      <pc:sldMasterChg chg="del delSldLayout">
        <pc:chgData name="Daniel Heitmeyer" userId="28ba9868-9212-4efc-a5ea-072ee858dfb5" providerId="ADAL" clId="{C16A47BC-A9BC-4183-BC5A-E6D71364AB9C}" dt="2023-01-12T19:19:36.041" v="6" actId="47"/>
        <pc:sldMasterMkLst>
          <pc:docMk/>
          <pc:sldMasterMk cId="3693843513" sldId="2147493489"/>
        </pc:sldMasterMkLst>
        <pc:sldLayoutChg chg="del">
          <pc:chgData name="Daniel Heitmeyer" userId="28ba9868-9212-4efc-a5ea-072ee858dfb5" providerId="ADAL" clId="{C16A47BC-A9BC-4183-BC5A-E6D71364AB9C}" dt="2023-01-12T19:19:36.041" v="6" actId="47"/>
          <pc:sldLayoutMkLst>
            <pc:docMk/>
            <pc:sldMasterMk cId="3693843513" sldId="2147493489"/>
            <pc:sldLayoutMk cId="1728351486" sldId="2147493490"/>
          </pc:sldLayoutMkLst>
        </pc:sldLayoutChg>
        <pc:sldLayoutChg chg="del">
          <pc:chgData name="Daniel Heitmeyer" userId="28ba9868-9212-4efc-a5ea-072ee858dfb5" providerId="ADAL" clId="{C16A47BC-A9BC-4183-BC5A-E6D71364AB9C}" dt="2023-01-12T19:19:36.041" v="6" actId="47"/>
          <pc:sldLayoutMkLst>
            <pc:docMk/>
            <pc:sldMasterMk cId="3693843513" sldId="2147493489"/>
            <pc:sldLayoutMk cId="3220382210" sldId="2147493491"/>
          </pc:sldLayoutMkLst>
        </pc:sldLayoutChg>
        <pc:sldLayoutChg chg="del">
          <pc:chgData name="Daniel Heitmeyer" userId="28ba9868-9212-4efc-a5ea-072ee858dfb5" providerId="ADAL" clId="{C16A47BC-A9BC-4183-BC5A-E6D71364AB9C}" dt="2023-01-12T19:19:36.041" v="6" actId="47"/>
          <pc:sldLayoutMkLst>
            <pc:docMk/>
            <pc:sldMasterMk cId="3693843513" sldId="2147493489"/>
            <pc:sldLayoutMk cId="1122394843" sldId="2147493492"/>
          </pc:sldLayoutMkLst>
        </pc:sldLayoutChg>
        <pc:sldLayoutChg chg="del">
          <pc:chgData name="Daniel Heitmeyer" userId="28ba9868-9212-4efc-a5ea-072ee858dfb5" providerId="ADAL" clId="{C16A47BC-A9BC-4183-BC5A-E6D71364AB9C}" dt="2023-01-12T19:19:36.041" v="6" actId="47"/>
          <pc:sldLayoutMkLst>
            <pc:docMk/>
            <pc:sldMasterMk cId="3693843513" sldId="2147493489"/>
            <pc:sldLayoutMk cId="1260594612" sldId="2147493493"/>
          </pc:sldLayoutMkLst>
        </pc:sldLayoutChg>
        <pc:sldLayoutChg chg="del">
          <pc:chgData name="Daniel Heitmeyer" userId="28ba9868-9212-4efc-a5ea-072ee858dfb5" providerId="ADAL" clId="{C16A47BC-A9BC-4183-BC5A-E6D71364AB9C}" dt="2023-01-12T19:19:36.041" v="6" actId="47"/>
          <pc:sldLayoutMkLst>
            <pc:docMk/>
            <pc:sldMasterMk cId="3693843513" sldId="2147493489"/>
            <pc:sldLayoutMk cId="2486824430" sldId="2147493494"/>
          </pc:sldLayoutMkLst>
        </pc:sldLayoutChg>
        <pc:sldLayoutChg chg="del">
          <pc:chgData name="Daniel Heitmeyer" userId="28ba9868-9212-4efc-a5ea-072ee858dfb5" providerId="ADAL" clId="{C16A47BC-A9BC-4183-BC5A-E6D71364AB9C}" dt="2023-01-12T19:19:36.041" v="6" actId="47"/>
          <pc:sldLayoutMkLst>
            <pc:docMk/>
            <pc:sldMasterMk cId="3693843513" sldId="2147493489"/>
            <pc:sldLayoutMk cId="1084712998" sldId="2147493495"/>
          </pc:sldLayoutMkLst>
        </pc:sldLayoutChg>
        <pc:sldLayoutChg chg="del">
          <pc:chgData name="Daniel Heitmeyer" userId="28ba9868-9212-4efc-a5ea-072ee858dfb5" providerId="ADAL" clId="{C16A47BC-A9BC-4183-BC5A-E6D71364AB9C}" dt="2023-01-12T19:19:36.041" v="6" actId="47"/>
          <pc:sldLayoutMkLst>
            <pc:docMk/>
            <pc:sldMasterMk cId="3693843513" sldId="2147493489"/>
            <pc:sldLayoutMk cId="1249224671" sldId="2147493496"/>
          </pc:sldLayoutMkLst>
        </pc:sldLayoutChg>
        <pc:sldLayoutChg chg="del">
          <pc:chgData name="Daniel Heitmeyer" userId="28ba9868-9212-4efc-a5ea-072ee858dfb5" providerId="ADAL" clId="{C16A47BC-A9BC-4183-BC5A-E6D71364AB9C}" dt="2023-01-12T19:19:36.041" v="6" actId="47"/>
          <pc:sldLayoutMkLst>
            <pc:docMk/>
            <pc:sldMasterMk cId="3693843513" sldId="2147493489"/>
            <pc:sldLayoutMk cId="1218220315" sldId="2147493497"/>
          </pc:sldLayoutMkLst>
        </pc:sldLayoutChg>
        <pc:sldLayoutChg chg="del">
          <pc:chgData name="Daniel Heitmeyer" userId="28ba9868-9212-4efc-a5ea-072ee858dfb5" providerId="ADAL" clId="{C16A47BC-A9BC-4183-BC5A-E6D71364AB9C}" dt="2023-01-12T19:19:36.041" v="6" actId="47"/>
          <pc:sldLayoutMkLst>
            <pc:docMk/>
            <pc:sldMasterMk cId="3693843513" sldId="2147493489"/>
            <pc:sldLayoutMk cId="3615983108" sldId="2147493498"/>
          </pc:sldLayoutMkLst>
        </pc:sldLayoutChg>
        <pc:sldLayoutChg chg="del">
          <pc:chgData name="Daniel Heitmeyer" userId="28ba9868-9212-4efc-a5ea-072ee858dfb5" providerId="ADAL" clId="{C16A47BC-A9BC-4183-BC5A-E6D71364AB9C}" dt="2023-01-12T19:19:36.041" v="6" actId="47"/>
          <pc:sldLayoutMkLst>
            <pc:docMk/>
            <pc:sldMasterMk cId="3693843513" sldId="2147493489"/>
            <pc:sldLayoutMk cId="3723317298" sldId="2147493499"/>
          </pc:sldLayoutMkLst>
        </pc:sldLayoutChg>
        <pc:sldLayoutChg chg="del">
          <pc:chgData name="Daniel Heitmeyer" userId="28ba9868-9212-4efc-a5ea-072ee858dfb5" providerId="ADAL" clId="{C16A47BC-A9BC-4183-BC5A-E6D71364AB9C}" dt="2023-01-12T19:19:36.041" v="6" actId="47"/>
          <pc:sldLayoutMkLst>
            <pc:docMk/>
            <pc:sldMasterMk cId="3693843513" sldId="2147493489"/>
            <pc:sldLayoutMk cId="2417996481" sldId="2147493500"/>
          </pc:sldLayoutMkLst>
        </pc:sldLayoutChg>
      </pc:sldMasterChg>
      <pc:sldMasterChg chg="del delSldLayout">
        <pc:chgData name="Daniel Heitmeyer" userId="28ba9868-9212-4efc-a5ea-072ee858dfb5" providerId="ADAL" clId="{C16A47BC-A9BC-4183-BC5A-E6D71364AB9C}" dt="2023-01-12T19:19:48.563" v="7" actId="47"/>
        <pc:sldMasterMkLst>
          <pc:docMk/>
          <pc:sldMasterMk cId="655675852" sldId="2147493505"/>
        </pc:sldMasterMkLst>
        <pc:sldLayoutChg chg="del">
          <pc:chgData name="Daniel Heitmeyer" userId="28ba9868-9212-4efc-a5ea-072ee858dfb5" providerId="ADAL" clId="{C16A47BC-A9BC-4183-BC5A-E6D71364AB9C}" dt="2023-01-12T19:19:48.563" v="7" actId="47"/>
          <pc:sldLayoutMkLst>
            <pc:docMk/>
            <pc:sldMasterMk cId="655675852" sldId="2147493505"/>
            <pc:sldLayoutMk cId="419877000" sldId="2147493506"/>
          </pc:sldLayoutMkLst>
        </pc:sldLayoutChg>
      </pc:sldMasterChg>
      <pc:sldMasterChg chg="del delSldLayout">
        <pc:chgData name="Daniel Heitmeyer" userId="28ba9868-9212-4efc-a5ea-072ee858dfb5" providerId="ADAL" clId="{C16A47BC-A9BC-4183-BC5A-E6D71364AB9C}" dt="2023-01-12T19:20:08.603" v="9" actId="47"/>
        <pc:sldMasterMkLst>
          <pc:docMk/>
          <pc:sldMasterMk cId="3551202754" sldId="2147493507"/>
        </pc:sldMasterMkLst>
        <pc:sldLayoutChg chg="del">
          <pc:chgData name="Daniel Heitmeyer" userId="28ba9868-9212-4efc-a5ea-072ee858dfb5" providerId="ADAL" clId="{C16A47BC-A9BC-4183-BC5A-E6D71364AB9C}" dt="2023-01-12T19:20:08.603" v="9" actId="47"/>
          <pc:sldLayoutMkLst>
            <pc:docMk/>
            <pc:sldMasterMk cId="3551202754" sldId="2147493507"/>
            <pc:sldLayoutMk cId="2694962708" sldId="2147483685"/>
          </pc:sldLayoutMkLst>
        </pc:sldLayoutChg>
      </pc:sldMasterChg>
      <pc:sldMasterChg chg="del delSldLayout">
        <pc:chgData name="Daniel Heitmeyer" userId="28ba9868-9212-4efc-a5ea-072ee858dfb5" providerId="ADAL" clId="{C16A47BC-A9BC-4183-BC5A-E6D71364AB9C}" dt="2023-01-12T19:20:01.495" v="8" actId="47"/>
        <pc:sldMasterMkLst>
          <pc:docMk/>
          <pc:sldMasterMk cId="3693843513" sldId="2147493508"/>
        </pc:sldMasterMkLst>
        <pc:sldLayoutChg chg="del">
          <pc:chgData name="Daniel Heitmeyer" userId="28ba9868-9212-4efc-a5ea-072ee858dfb5" providerId="ADAL" clId="{C16A47BC-A9BC-4183-BC5A-E6D71364AB9C}" dt="2023-01-12T19:20:01.495" v="8" actId="47"/>
          <pc:sldLayoutMkLst>
            <pc:docMk/>
            <pc:sldMasterMk cId="3693843513" sldId="2147493508"/>
            <pc:sldLayoutMk cId="1249224671" sldId="2147493468"/>
          </pc:sldLayoutMkLst>
        </pc:sldLayoutChg>
      </pc:sldMasterChg>
      <pc:sldMasterChg chg="del delSldLayout">
        <pc:chgData name="Daniel Heitmeyer" userId="28ba9868-9212-4efc-a5ea-072ee858dfb5" providerId="ADAL" clId="{C16A47BC-A9BC-4183-BC5A-E6D71364AB9C}" dt="2023-01-12T19:19:36.041" v="6" actId="47"/>
        <pc:sldMasterMkLst>
          <pc:docMk/>
          <pc:sldMasterMk cId="3551202754" sldId="2147493514"/>
        </pc:sldMasterMkLst>
        <pc:sldLayoutChg chg="del">
          <pc:chgData name="Daniel Heitmeyer" userId="28ba9868-9212-4efc-a5ea-072ee858dfb5" providerId="ADAL" clId="{C16A47BC-A9BC-4183-BC5A-E6D71364AB9C}" dt="2023-01-12T19:19:36.041" v="6" actId="47"/>
          <pc:sldLayoutMkLst>
            <pc:docMk/>
            <pc:sldMasterMk cId="3551202754" sldId="2147493514"/>
            <pc:sldLayoutMk cId="2694962708" sldId="2147493515"/>
          </pc:sldLayoutMkLst>
        </pc:sldLayoutChg>
      </pc:sldMasterChg>
    </pc:docChg>
  </pc:docChgLst>
  <pc:docChgLst>
    <pc:chgData name="Rebecca Gilligan" userId="1aaf490e-74db-42c4-b582-badcc99e4f32" providerId="ADAL" clId="{1865AEFE-A9A2-478F-8505-6D3DDD47F5B6}"/>
    <pc:docChg chg="undo custSel addSld modSld addMainMaster">
      <pc:chgData name="Rebecca Gilligan" userId="1aaf490e-74db-42c4-b582-badcc99e4f32" providerId="ADAL" clId="{1865AEFE-A9A2-478F-8505-6D3DDD47F5B6}" dt="2022-01-11T02:36:50.772" v="1545" actId="20577"/>
      <pc:docMkLst>
        <pc:docMk/>
      </pc:docMkLst>
      <pc:sldChg chg="mod modShow">
        <pc:chgData name="Rebecca Gilligan" userId="1aaf490e-74db-42c4-b582-badcc99e4f32" providerId="ADAL" clId="{1865AEFE-A9A2-478F-8505-6D3DDD47F5B6}" dt="2022-01-11T01:33:42.560" v="321" actId="729"/>
        <pc:sldMkLst>
          <pc:docMk/>
          <pc:sldMk cId="1923715750" sldId="263"/>
        </pc:sldMkLst>
      </pc:sldChg>
      <pc:sldChg chg="modSp mod modShow">
        <pc:chgData name="Rebecca Gilligan" userId="1aaf490e-74db-42c4-b582-badcc99e4f32" providerId="ADAL" clId="{1865AEFE-A9A2-478F-8505-6D3DDD47F5B6}" dt="2022-01-11T01:40:36.698" v="657" actId="207"/>
        <pc:sldMkLst>
          <pc:docMk/>
          <pc:sldMk cId="1955717034" sldId="266"/>
        </pc:sldMkLst>
        <pc:spChg chg="mod">
          <ac:chgData name="Rebecca Gilligan" userId="1aaf490e-74db-42c4-b582-badcc99e4f32" providerId="ADAL" clId="{1865AEFE-A9A2-478F-8505-6D3DDD47F5B6}" dt="2022-01-11T01:40:36.698" v="657" actId="207"/>
          <ac:spMkLst>
            <pc:docMk/>
            <pc:sldMk cId="1955717034" sldId="266"/>
            <ac:spMk id="2" creationId="{F8DDE8FC-63C4-45E3-A31A-4C8B204F2AD7}"/>
          </ac:spMkLst>
        </pc:spChg>
        <pc:spChg chg="mod">
          <ac:chgData name="Rebecca Gilligan" userId="1aaf490e-74db-42c4-b582-badcc99e4f32" providerId="ADAL" clId="{1865AEFE-A9A2-478F-8505-6D3DDD47F5B6}" dt="2022-01-11T01:40:34.603" v="656" actId="207"/>
          <ac:spMkLst>
            <pc:docMk/>
            <pc:sldMk cId="1955717034" sldId="266"/>
            <ac:spMk id="3" creationId="{02908A00-45D7-4BC8-BCBF-1C1E31A7BC88}"/>
          </ac:spMkLst>
        </pc:spChg>
      </pc:sldChg>
      <pc:sldChg chg="mod modShow">
        <pc:chgData name="Rebecca Gilligan" userId="1aaf490e-74db-42c4-b582-badcc99e4f32" providerId="ADAL" clId="{1865AEFE-A9A2-478F-8505-6D3DDD47F5B6}" dt="2022-01-11T01:34:20.012" v="323" actId="729"/>
        <pc:sldMkLst>
          <pc:docMk/>
          <pc:sldMk cId="3102184021" sldId="267"/>
        </pc:sldMkLst>
      </pc:sldChg>
      <pc:sldChg chg="mod modShow">
        <pc:chgData name="Rebecca Gilligan" userId="1aaf490e-74db-42c4-b582-badcc99e4f32" providerId="ADAL" clId="{1865AEFE-A9A2-478F-8505-6D3DDD47F5B6}" dt="2022-01-11T01:40:44.338" v="658" actId="729"/>
        <pc:sldMkLst>
          <pc:docMk/>
          <pc:sldMk cId="777148334" sldId="271"/>
        </pc:sldMkLst>
      </pc:sldChg>
      <pc:sldChg chg="mod modShow">
        <pc:chgData name="Rebecca Gilligan" userId="1aaf490e-74db-42c4-b582-badcc99e4f32" providerId="ADAL" clId="{1865AEFE-A9A2-478F-8505-6D3DDD47F5B6}" dt="2022-01-11T01:51:23.947" v="677" actId="729"/>
        <pc:sldMkLst>
          <pc:docMk/>
          <pc:sldMk cId="3021686479" sldId="276"/>
        </pc:sldMkLst>
      </pc:sldChg>
      <pc:sldChg chg="modSp mod modShow addCm">
        <pc:chgData name="Rebecca Gilligan" userId="1aaf490e-74db-42c4-b582-badcc99e4f32" providerId="ADAL" clId="{1865AEFE-A9A2-478F-8505-6D3DDD47F5B6}" dt="2022-01-11T00:50:10.676" v="113" actId="207"/>
        <pc:sldMkLst>
          <pc:docMk/>
          <pc:sldMk cId="2675904497" sldId="280"/>
        </pc:sldMkLst>
        <pc:spChg chg="mod">
          <ac:chgData name="Rebecca Gilligan" userId="1aaf490e-74db-42c4-b582-badcc99e4f32" providerId="ADAL" clId="{1865AEFE-A9A2-478F-8505-6D3DDD47F5B6}" dt="2022-01-11T00:50:10.676" v="113" actId="207"/>
          <ac:spMkLst>
            <pc:docMk/>
            <pc:sldMk cId="2675904497" sldId="280"/>
            <ac:spMk id="2" creationId="{DC0CD579-8C8C-4CE3-9154-3D4E9BA58347}"/>
          </ac:spMkLst>
        </pc:spChg>
        <pc:spChg chg="mod">
          <ac:chgData name="Rebecca Gilligan" userId="1aaf490e-74db-42c4-b582-badcc99e4f32" providerId="ADAL" clId="{1865AEFE-A9A2-478F-8505-6D3DDD47F5B6}" dt="2022-01-11T00:50:08.379" v="108" actId="207"/>
          <ac:spMkLst>
            <pc:docMk/>
            <pc:sldMk cId="2675904497" sldId="280"/>
            <ac:spMk id="3" creationId="{A9ED06B9-A6FC-4B8D-996E-36DB25E2F8A7}"/>
          </ac:spMkLst>
        </pc:spChg>
      </pc:sldChg>
      <pc:sldChg chg="mod modShow">
        <pc:chgData name="Rebecca Gilligan" userId="1aaf490e-74db-42c4-b582-badcc99e4f32" providerId="ADAL" clId="{1865AEFE-A9A2-478F-8505-6D3DDD47F5B6}" dt="2022-01-11T01:51:41.697" v="678" actId="729"/>
        <pc:sldMkLst>
          <pc:docMk/>
          <pc:sldMk cId="4130069835" sldId="281"/>
        </pc:sldMkLst>
      </pc:sldChg>
      <pc:sldChg chg="modSp mod modShow">
        <pc:chgData name="Rebecca Gilligan" userId="1aaf490e-74db-42c4-b582-badcc99e4f32" providerId="ADAL" clId="{1865AEFE-A9A2-478F-8505-6D3DDD47F5B6}" dt="2022-01-11T01:32:33.485" v="300" actId="20577"/>
        <pc:sldMkLst>
          <pc:docMk/>
          <pc:sldMk cId="4111191733" sldId="284"/>
        </pc:sldMkLst>
        <pc:spChg chg="mod">
          <ac:chgData name="Rebecca Gilligan" userId="1aaf490e-74db-42c4-b582-badcc99e4f32" providerId="ADAL" clId="{1865AEFE-A9A2-478F-8505-6D3DDD47F5B6}" dt="2022-01-11T01:31:49.022" v="280" actId="20577"/>
          <ac:spMkLst>
            <pc:docMk/>
            <pc:sldMk cId="4111191733" sldId="284"/>
            <ac:spMk id="5" creationId="{63FEEBA2-3E4D-4576-84FF-124BEAD03831}"/>
          </ac:spMkLst>
        </pc:spChg>
        <pc:spChg chg="mod">
          <ac:chgData name="Rebecca Gilligan" userId="1aaf490e-74db-42c4-b582-badcc99e4f32" providerId="ADAL" clId="{1865AEFE-A9A2-478F-8505-6D3DDD47F5B6}" dt="2022-01-11T01:30:40.170" v="250" actId="1076"/>
          <ac:spMkLst>
            <pc:docMk/>
            <pc:sldMk cId="4111191733" sldId="284"/>
            <ac:spMk id="6" creationId="{1D6101FD-2421-4A20-9D4A-E2D73DF16BAE}"/>
          </ac:spMkLst>
        </pc:spChg>
        <pc:graphicFrameChg chg="mod modGraphic">
          <ac:chgData name="Rebecca Gilligan" userId="1aaf490e-74db-42c4-b582-badcc99e4f32" providerId="ADAL" clId="{1865AEFE-A9A2-478F-8505-6D3DDD47F5B6}" dt="2022-01-11T01:32:33.485" v="300" actId="20577"/>
          <ac:graphicFrameMkLst>
            <pc:docMk/>
            <pc:sldMk cId="4111191733" sldId="284"/>
            <ac:graphicFrameMk id="3" creationId="{527E6DB9-5E57-4E87-B6E7-18962DC1AB17}"/>
          </ac:graphicFrameMkLst>
        </pc:graphicFrameChg>
      </pc:sldChg>
      <pc:sldChg chg="modSp mod modShow">
        <pc:chgData name="Rebecca Gilligan" userId="1aaf490e-74db-42c4-b582-badcc99e4f32" providerId="ADAL" clId="{1865AEFE-A9A2-478F-8505-6D3DDD47F5B6}" dt="2022-01-11T00:50:10.124" v="112" actId="207"/>
        <pc:sldMkLst>
          <pc:docMk/>
          <pc:sldMk cId="3717412131" sldId="343"/>
        </pc:sldMkLst>
        <pc:spChg chg="mod">
          <ac:chgData name="Rebecca Gilligan" userId="1aaf490e-74db-42c4-b582-badcc99e4f32" providerId="ADAL" clId="{1865AEFE-A9A2-478F-8505-6D3DDD47F5B6}" dt="2022-01-11T00:50:10.124" v="112" actId="207"/>
          <ac:spMkLst>
            <pc:docMk/>
            <pc:sldMk cId="3717412131" sldId="343"/>
            <ac:spMk id="2" creationId="{2138B99F-3E5C-46E0-A68B-D23AF3FBAFC6}"/>
          </ac:spMkLst>
        </pc:spChg>
        <pc:spChg chg="mod">
          <ac:chgData name="Rebecca Gilligan" userId="1aaf490e-74db-42c4-b582-badcc99e4f32" providerId="ADAL" clId="{1865AEFE-A9A2-478F-8505-6D3DDD47F5B6}" dt="2022-01-11T00:50:08.572" v="109" actId="207"/>
          <ac:spMkLst>
            <pc:docMk/>
            <pc:sldMk cId="3717412131" sldId="343"/>
            <ac:spMk id="3" creationId="{76B2E52A-EE16-4372-A16D-D13ECF713127}"/>
          </ac:spMkLst>
        </pc:spChg>
      </pc:sldChg>
      <pc:sldChg chg="mod modShow">
        <pc:chgData name="Rebecca Gilligan" userId="1aaf490e-74db-42c4-b582-badcc99e4f32" providerId="ADAL" clId="{1865AEFE-A9A2-478F-8505-6D3DDD47F5B6}" dt="2022-01-11T01:34:35.684" v="327" actId="729"/>
        <pc:sldMkLst>
          <pc:docMk/>
          <pc:sldMk cId="3224016164" sldId="345"/>
        </pc:sldMkLst>
      </pc:sldChg>
      <pc:sldChg chg="mod modShow">
        <pc:chgData name="Rebecca Gilligan" userId="1aaf490e-74db-42c4-b582-badcc99e4f32" providerId="ADAL" clId="{1865AEFE-A9A2-478F-8505-6D3DDD47F5B6}" dt="2022-01-11T01:33:51.909" v="322" actId="729"/>
        <pc:sldMkLst>
          <pc:docMk/>
          <pc:sldMk cId="3035900491" sldId="346"/>
        </pc:sldMkLst>
      </pc:sldChg>
      <pc:sldChg chg="modSp mod">
        <pc:chgData name="Rebecca Gilligan" userId="1aaf490e-74db-42c4-b582-badcc99e4f32" providerId="ADAL" clId="{1865AEFE-A9A2-478F-8505-6D3DDD47F5B6}" dt="2022-01-11T02:36:32.821" v="1527" actId="20577"/>
        <pc:sldMkLst>
          <pc:docMk/>
          <pc:sldMk cId="147317549" sldId="380"/>
        </pc:sldMkLst>
        <pc:spChg chg="mod">
          <ac:chgData name="Rebecca Gilligan" userId="1aaf490e-74db-42c4-b582-badcc99e4f32" providerId="ADAL" clId="{1865AEFE-A9A2-478F-8505-6D3DDD47F5B6}" dt="2022-01-11T02:36:32.821" v="1527" actId="20577"/>
          <ac:spMkLst>
            <pc:docMk/>
            <pc:sldMk cId="147317549" sldId="380"/>
            <ac:spMk id="3" creationId="{31E226E6-C1D4-461A-8DFC-838431F6E9DF}"/>
          </ac:spMkLst>
        </pc:spChg>
      </pc:sldChg>
      <pc:sldChg chg="add mod modShow">
        <pc:chgData name="Rebecca Gilligan" userId="1aaf490e-74db-42c4-b582-badcc99e4f32" providerId="ADAL" clId="{1865AEFE-A9A2-478F-8505-6D3DDD47F5B6}" dt="2021-12-21T18:11:33.967" v="23" actId="729"/>
        <pc:sldMkLst>
          <pc:docMk/>
          <pc:sldMk cId="830623687" sldId="381"/>
        </pc:sldMkLst>
      </pc:sldChg>
      <pc:sldChg chg="add mod modShow">
        <pc:chgData name="Rebecca Gilligan" userId="1aaf490e-74db-42c4-b582-badcc99e4f32" providerId="ADAL" clId="{1865AEFE-A9A2-478F-8505-6D3DDD47F5B6}" dt="2021-12-21T18:11:33.967" v="23" actId="729"/>
        <pc:sldMkLst>
          <pc:docMk/>
          <pc:sldMk cId="920773316" sldId="382"/>
        </pc:sldMkLst>
      </pc:sldChg>
      <pc:sldChg chg="add">
        <pc:chgData name="Rebecca Gilligan" userId="1aaf490e-74db-42c4-b582-badcc99e4f32" providerId="ADAL" clId="{1865AEFE-A9A2-478F-8505-6D3DDD47F5B6}" dt="2021-12-21T18:10:38.221" v="5"/>
        <pc:sldMkLst>
          <pc:docMk/>
          <pc:sldMk cId="1593879397" sldId="383"/>
        </pc:sldMkLst>
      </pc:sldChg>
      <pc:sldChg chg="add">
        <pc:chgData name="Rebecca Gilligan" userId="1aaf490e-74db-42c4-b582-badcc99e4f32" providerId="ADAL" clId="{1865AEFE-A9A2-478F-8505-6D3DDD47F5B6}" dt="2021-12-21T18:10:39.115" v="7"/>
        <pc:sldMkLst>
          <pc:docMk/>
          <pc:sldMk cId="578216017" sldId="384"/>
        </pc:sldMkLst>
      </pc:sldChg>
      <pc:sldChg chg="add mod modShow">
        <pc:chgData name="Rebecca Gilligan" userId="1aaf490e-74db-42c4-b582-badcc99e4f32" providerId="ADAL" clId="{1865AEFE-A9A2-478F-8505-6D3DDD47F5B6}" dt="2021-12-21T18:11:33.967" v="23" actId="729"/>
        <pc:sldMkLst>
          <pc:docMk/>
          <pc:sldMk cId="2671979939" sldId="385"/>
        </pc:sldMkLst>
      </pc:sldChg>
      <pc:sldChg chg="add mod modShow">
        <pc:chgData name="Rebecca Gilligan" userId="1aaf490e-74db-42c4-b582-badcc99e4f32" providerId="ADAL" clId="{1865AEFE-A9A2-478F-8505-6D3DDD47F5B6}" dt="2021-12-21T18:11:33.967" v="23" actId="729"/>
        <pc:sldMkLst>
          <pc:docMk/>
          <pc:sldMk cId="3201663022" sldId="386"/>
        </pc:sldMkLst>
      </pc:sldChg>
      <pc:sldChg chg="add mod modShow">
        <pc:chgData name="Rebecca Gilligan" userId="1aaf490e-74db-42c4-b582-badcc99e4f32" providerId="ADAL" clId="{1865AEFE-A9A2-478F-8505-6D3DDD47F5B6}" dt="2021-12-21T18:11:33.967" v="23" actId="729"/>
        <pc:sldMkLst>
          <pc:docMk/>
          <pc:sldMk cId="3809696786" sldId="387"/>
        </pc:sldMkLst>
      </pc:sldChg>
      <pc:sldChg chg="add mod modShow">
        <pc:chgData name="Rebecca Gilligan" userId="1aaf490e-74db-42c4-b582-badcc99e4f32" providerId="ADAL" clId="{1865AEFE-A9A2-478F-8505-6D3DDD47F5B6}" dt="2021-12-21T18:11:33.967" v="23" actId="729"/>
        <pc:sldMkLst>
          <pc:docMk/>
          <pc:sldMk cId="24767000" sldId="388"/>
        </pc:sldMkLst>
      </pc:sldChg>
      <pc:sldChg chg="add mod modShow">
        <pc:chgData name="Rebecca Gilligan" userId="1aaf490e-74db-42c4-b582-badcc99e4f32" providerId="ADAL" clId="{1865AEFE-A9A2-478F-8505-6D3DDD47F5B6}" dt="2021-12-21T18:11:33.967" v="23" actId="729"/>
        <pc:sldMkLst>
          <pc:docMk/>
          <pc:sldMk cId="4102638427" sldId="389"/>
        </pc:sldMkLst>
      </pc:sldChg>
      <pc:sldChg chg="add mod modShow">
        <pc:chgData name="Rebecca Gilligan" userId="1aaf490e-74db-42c4-b582-badcc99e4f32" providerId="ADAL" clId="{1865AEFE-A9A2-478F-8505-6D3DDD47F5B6}" dt="2021-12-21T18:11:33.967" v="23" actId="729"/>
        <pc:sldMkLst>
          <pc:docMk/>
          <pc:sldMk cId="2260281581" sldId="390"/>
        </pc:sldMkLst>
      </pc:sldChg>
      <pc:sldChg chg="add mod modShow">
        <pc:chgData name="Rebecca Gilligan" userId="1aaf490e-74db-42c4-b582-badcc99e4f32" providerId="ADAL" clId="{1865AEFE-A9A2-478F-8505-6D3DDD47F5B6}" dt="2021-12-21T18:11:19.874" v="22" actId="729"/>
        <pc:sldMkLst>
          <pc:docMk/>
          <pc:sldMk cId="1266034041" sldId="391"/>
        </pc:sldMkLst>
      </pc:sldChg>
      <pc:sldChg chg="addSp delSp modSp new mod addCm">
        <pc:chgData name="Rebecca Gilligan" userId="1aaf490e-74db-42c4-b582-badcc99e4f32" providerId="ADAL" clId="{1865AEFE-A9A2-478F-8505-6D3DDD47F5B6}" dt="2022-01-11T00:39:08.020" v="101" actId="1076"/>
        <pc:sldMkLst>
          <pc:docMk/>
          <pc:sldMk cId="4238747731" sldId="414"/>
        </pc:sldMkLst>
        <pc:spChg chg="mod">
          <ac:chgData name="Rebecca Gilligan" userId="1aaf490e-74db-42c4-b582-badcc99e4f32" providerId="ADAL" clId="{1865AEFE-A9A2-478F-8505-6D3DDD47F5B6}" dt="2022-01-10T23:31:01.016" v="90" actId="20577"/>
          <ac:spMkLst>
            <pc:docMk/>
            <pc:sldMk cId="4238747731" sldId="414"/>
            <ac:spMk id="2" creationId="{90A79F0F-32B2-4720-AE05-EEDCF7A7533B}"/>
          </ac:spMkLst>
        </pc:spChg>
        <pc:spChg chg="del">
          <ac:chgData name="Rebecca Gilligan" userId="1aaf490e-74db-42c4-b582-badcc99e4f32" providerId="ADAL" clId="{1865AEFE-A9A2-478F-8505-6D3DDD47F5B6}" dt="2022-01-10T23:29:34.599" v="25" actId="931"/>
          <ac:spMkLst>
            <pc:docMk/>
            <pc:sldMk cId="4238747731" sldId="414"/>
            <ac:spMk id="3" creationId="{2A3D76EF-E75D-4D15-A116-E3DCB6FC32C0}"/>
          </ac:spMkLst>
        </pc:spChg>
        <pc:spChg chg="add del mod">
          <ac:chgData name="Rebecca Gilligan" userId="1aaf490e-74db-42c4-b582-badcc99e4f32" providerId="ADAL" clId="{1865AEFE-A9A2-478F-8505-6D3DDD47F5B6}" dt="2022-01-11T00:38:35.181" v="94" actId="931"/>
          <ac:spMkLst>
            <pc:docMk/>
            <pc:sldMk cId="4238747731" sldId="414"/>
            <ac:spMk id="8" creationId="{8C61C81B-6EB3-483C-B9DA-E119DCE0FCCD}"/>
          </ac:spMkLst>
        </pc:spChg>
        <pc:picChg chg="add del mod">
          <ac:chgData name="Rebecca Gilligan" userId="1aaf490e-74db-42c4-b582-badcc99e4f32" providerId="ADAL" clId="{1865AEFE-A9A2-478F-8505-6D3DDD47F5B6}" dt="2022-01-11T00:38:02.628" v="93" actId="478"/>
          <ac:picMkLst>
            <pc:docMk/>
            <pc:sldMk cId="4238747731" sldId="414"/>
            <ac:picMk id="6" creationId="{D7AFF732-B9DA-4FD9-880A-6683ED56CA13}"/>
          </ac:picMkLst>
        </pc:picChg>
        <pc:picChg chg="add mod">
          <ac:chgData name="Rebecca Gilligan" userId="1aaf490e-74db-42c4-b582-badcc99e4f32" providerId="ADAL" clId="{1865AEFE-A9A2-478F-8505-6D3DDD47F5B6}" dt="2022-01-11T00:39:08.020" v="101" actId="1076"/>
          <ac:picMkLst>
            <pc:docMk/>
            <pc:sldMk cId="4238747731" sldId="414"/>
            <ac:picMk id="10" creationId="{0D0B8A13-41FB-4B6C-BD9B-41236C73769D}"/>
          </ac:picMkLst>
        </pc:picChg>
      </pc:sldChg>
      <pc:sldChg chg="modSp new mod">
        <pc:chgData name="Rebecca Gilligan" userId="1aaf490e-74db-42c4-b582-badcc99e4f32" providerId="ADAL" clId="{1865AEFE-A9A2-478F-8505-6D3DDD47F5B6}" dt="2022-01-11T00:50:19.481" v="141" actId="20577"/>
        <pc:sldMkLst>
          <pc:docMk/>
          <pc:sldMk cId="419536075" sldId="415"/>
        </pc:sldMkLst>
        <pc:spChg chg="mod">
          <ac:chgData name="Rebecca Gilligan" userId="1aaf490e-74db-42c4-b582-badcc99e4f32" providerId="ADAL" clId="{1865AEFE-A9A2-478F-8505-6D3DDD47F5B6}" dt="2022-01-11T00:50:19.481" v="141" actId="20577"/>
          <ac:spMkLst>
            <pc:docMk/>
            <pc:sldMk cId="419536075" sldId="415"/>
            <ac:spMk id="2" creationId="{A59D88A6-6062-4E4A-A55E-E1B9170CD3E8}"/>
          </ac:spMkLst>
        </pc:spChg>
      </pc:sldChg>
      <pc:sldChg chg="modSp new mod">
        <pc:chgData name="Rebecca Gilligan" userId="1aaf490e-74db-42c4-b582-badcc99e4f32" providerId="ADAL" clId="{1865AEFE-A9A2-478F-8505-6D3DDD47F5B6}" dt="2022-01-11T00:50:32.202" v="181" actId="20577"/>
        <pc:sldMkLst>
          <pc:docMk/>
          <pc:sldMk cId="1318658961" sldId="416"/>
        </pc:sldMkLst>
        <pc:spChg chg="mod">
          <ac:chgData name="Rebecca Gilligan" userId="1aaf490e-74db-42c4-b582-badcc99e4f32" providerId="ADAL" clId="{1865AEFE-A9A2-478F-8505-6D3DDD47F5B6}" dt="2022-01-11T00:50:32.202" v="181" actId="20577"/>
          <ac:spMkLst>
            <pc:docMk/>
            <pc:sldMk cId="1318658961" sldId="416"/>
            <ac:spMk id="2" creationId="{01F04E5F-C3E7-44DC-B542-50F6408B40BC}"/>
          </ac:spMkLst>
        </pc:spChg>
      </pc:sldChg>
      <pc:sldChg chg="modSp new mod">
        <pc:chgData name="Rebecca Gilligan" userId="1aaf490e-74db-42c4-b582-badcc99e4f32" providerId="ADAL" clId="{1865AEFE-A9A2-478F-8505-6D3DDD47F5B6}" dt="2022-01-11T00:51:40.059" v="205" actId="20577"/>
        <pc:sldMkLst>
          <pc:docMk/>
          <pc:sldMk cId="142073979" sldId="417"/>
        </pc:sldMkLst>
        <pc:spChg chg="mod">
          <ac:chgData name="Rebecca Gilligan" userId="1aaf490e-74db-42c4-b582-badcc99e4f32" providerId="ADAL" clId="{1865AEFE-A9A2-478F-8505-6D3DDD47F5B6}" dt="2022-01-11T00:51:40.059" v="205" actId="20577"/>
          <ac:spMkLst>
            <pc:docMk/>
            <pc:sldMk cId="142073979" sldId="417"/>
            <ac:spMk id="2" creationId="{BCCF08E5-DEAC-4786-8811-4BA08DA1D5C6}"/>
          </ac:spMkLst>
        </pc:spChg>
      </pc:sldChg>
      <pc:sldChg chg="modSp new mod">
        <pc:chgData name="Rebecca Gilligan" userId="1aaf490e-74db-42c4-b582-badcc99e4f32" providerId="ADAL" clId="{1865AEFE-A9A2-478F-8505-6D3DDD47F5B6}" dt="2022-01-11T02:24:30.997" v="1174" actId="20577"/>
        <pc:sldMkLst>
          <pc:docMk/>
          <pc:sldMk cId="1253930201" sldId="418"/>
        </pc:sldMkLst>
        <pc:spChg chg="mod">
          <ac:chgData name="Rebecca Gilligan" userId="1aaf490e-74db-42c4-b582-badcc99e4f32" providerId="ADAL" clId="{1865AEFE-A9A2-478F-8505-6D3DDD47F5B6}" dt="2022-01-11T01:33:10.116" v="320" actId="20577"/>
          <ac:spMkLst>
            <pc:docMk/>
            <pc:sldMk cId="1253930201" sldId="418"/>
            <ac:spMk id="2" creationId="{3627BFC1-B555-48FF-A44C-1ABD5016DF72}"/>
          </ac:spMkLst>
        </pc:spChg>
        <pc:spChg chg="mod">
          <ac:chgData name="Rebecca Gilligan" userId="1aaf490e-74db-42c4-b582-badcc99e4f32" providerId="ADAL" clId="{1865AEFE-A9A2-478F-8505-6D3DDD47F5B6}" dt="2022-01-11T02:24:30.997" v="1174" actId="20577"/>
          <ac:spMkLst>
            <pc:docMk/>
            <pc:sldMk cId="1253930201" sldId="418"/>
            <ac:spMk id="15" creationId="{C093E3D1-FE81-4354-8F10-85235CA548E6}"/>
          </ac:spMkLst>
        </pc:spChg>
      </pc:sldChg>
      <pc:sldChg chg="modSp new mod">
        <pc:chgData name="Rebecca Gilligan" userId="1aaf490e-74db-42c4-b582-badcc99e4f32" providerId="ADAL" clId="{1865AEFE-A9A2-478F-8505-6D3DDD47F5B6}" dt="2022-01-11T02:25:35.356" v="1190" actId="20577"/>
        <pc:sldMkLst>
          <pc:docMk/>
          <pc:sldMk cId="4249842423" sldId="419"/>
        </pc:sldMkLst>
        <pc:spChg chg="mod">
          <ac:chgData name="Rebecca Gilligan" userId="1aaf490e-74db-42c4-b582-badcc99e4f32" providerId="ADAL" clId="{1865AEFE-A9A2-478F-8505-6D3DDD47F5B6}" dt="2022-01-11T02:25:35.356" v="1190" actId="20577"/>
          <ac:spMkLst>
            <pc:docMk/>
            <pc:sldMk cId="4249842423" sldId="419"/>
            <ac:spMk id="2" creationId="{C481DFB1-CFF6-45F3-BD00-968BA8C73C5E}"/>
          </ac:spMkLst>
        </pc:spChg>
      </pc:sldChg>
      <pc:sldChg chg="modSp new mod">
        <pc:chgData name="Rebecca Gilligan" userId="1aaf490e-74db-42c4-b582-badcc99e4f32" providerId="ADAL" clId="{1865AEFE-A9A2-478F-8505-6D3DDD47F5B6}" dt="2022-01-11T02:23:44.165" v="1087" actId="20577"/>
        <pc:sldMkLst>
          <pc:docMk/>
          <pc:sldMk cId="161985407" sldId="420"/>
        </pc:sldMkLst>
        <pc:spChg chg="mod">
          <ac:chgData name="Rebecca Gilligan" userId="1aaf490e-74db-42c4-b582-badcc99e4f32" providerId="ADAL" clId="{1865AEFE-A9A2-478F-8505-6D3DDD47F5B6}" dt="2022-01-11T02:23:44.165" v="1087" actId="20577"/>
          <ac:spMkLst>
            <pc:docMk/>
            <pc:sldMk cId="161985407" sldId="420"/>
            <ac:spMk id="2" creationId="{8BBA0275-86C6-4ACC-ABD0-6C9A6C19CC9B}"/>
          </ac:spMkLst>
        </pc:spChg>
      </pc:sldChg>
      <pc:sldChg chg="modSp new mod">
        <pc:chgData name="Rebecca Gilligan" userId="1aaf490e-74db-42c4-b582-badcc99e4f32" providerId="ADAL" clId="{1865AEFE-A9A2-478F-8505-6D3DDD47F5B6}" dt="2022-01-11T02:36:50.772" v="1545" actId="20577"/>
        <pc:sldMkLst>
          <pc:docMk/>
          <pc:sldMk cId="3062712021" sldId="421"/>
        </pc:sldMkLst>
        <pc:spChg chg="mod">
          <ac:chgData name="Rebecca Gilligan" userId="1aaf490e-74db-42c4-b582-badcc99e4f32" providerId="ADAL" clId="{1865AEFE-A9A2-478F-8505-6D3DDD47F5B6}" dt="2022-01-11T02:34:05.076" v="1213" actId="20577"/>
          <ac:spMkLst>
            <pc:docMk/>
            <pc:sldMk cId="3062712021" sldId="421"/>
            <ac:spMk id="2" creationId="{9928ED4D-2D8E-4AD3-96A1-BC5D30D4D068}"/>
          </ac:spMkLst>
        </pc:spChg>
        <pc:spChg chg="mod">
          <ac:chgData name="Rebecca Gilligan" userId="1aaf490e-74db-42c4-b582-badcc99e4f32" providerId="ADAL" clId="{1865AEFE-A9A2-478F-8505-6D3DDD47F5B6}" dt="2022-01-11T02:36:50.772" v="1545" actId="20577"/>
          <ac:spMkLst>
            <pc:docMk/>
            <pc:sldMk cId="3062712021" sldId="421"/>
            <ac:spMk id="3" creationId="{6143AEDD-0847-4E7F-AD78-19DDFF8B3B22}"/>
          </ac:spMkLst>
        </pc:spChg>
      </pc:sldChg>
      <pc:sldMasterChg chg="add addSldLayout">
        <pc:chgData name="Rebecca Gilligan" userId="1aaf490e-74db-42c4-b582-badcc99e4f32" providerId="ADAL" clId="{1865AEFE-A9A2-478F-8505-6D3DDD47F5B6}" dt="2021-12-21T18:10:36.845" v="2" actId="27028"/>
        <pc:sldMasterMkLst>
          <pc:docMk/>
          <pc:sldMasterMk cId="655675852" sldId="2147493571"/>
        </pc:sldMasterMkLst>
        <pc:sldLayoutChg chg="add">
          <pc:chgData name="Rebecca Gilligan" userId="1aaf490e-74db-42c4-b582-badcc99e4f32" providerId="ADAL" clId="{1865AEFE-A9A2-478F-8505-6D3DDD47F5B6}" dt="2021-12-21T18:10:36.845" v="2" actId="27028"/>
          <pc:sldLayoutMkLst>
            <pc:docMk/>
            <pc:sldMasterMk cId="655675852" sldId="2147493505"/>
            <pc:sldLayoutMk cId="419877000" sldId="2147493572"/>
          </pc:sldLayoutMkLst>
        </pc:sldLayoutChg>
      </pc:sldMasterChg>
    </pc:docChg>
  </pc:docChgLst>
  <pc:docChgLst>
    <pc:chgData name="Bernard, William (bernarwt)" userId="S::bernarwt@mail.uc.edu::e7ac844f-90c1-410a-abea-4ef5add57529" providerId="AD" clId="Web-{1BB14F27-FAD2-A9F5-5E15-1B83864EF43E}"/>
    <pc:docChg chg="modSld">
      <pc:chgData name="Bernard, William (bernarwt)" userId="S::bernarwt@mail.uc.edu::e7ac844f-90c1-410a-abea-4ef5add57529" providerId="AD" clId="Web-{1BB14F27-FAD2-A9F5-5E15-1B83864EF43E}" dt="2023-01-24T19:38:49.390" v="69" actId="20577"/>
      <pc:docMkLst>
        <pc:docMk/>
      </pc:docMkLst>
      <pc:sldChg chg="modSp modCm">
        <pc:chgData name="Bernard, William (bernarwt)" userId="S::bernarwt@mail.uc.edu::e7ac844f-90c1-410a-abea-4ef5add57529" providerId="AD" clId="Web-{1BB14F27-FAD2-A9F5-5E15-1B83864EF43E}" dt="2023-01-24T19:14:43.914" v="23" actId="20577"/>
        <pc:sldMkLst>
          <pc:docMk/>
          <pc:sldMk cId="1499818007" sldId="521"/>
        </pc:sldMkLst>
        <pc:spChg chg="mod">
          <ac:chgData name="Bernard, William (bernarwt)" userId="S::bernarwt@mail.uc.edu::e7ac844f-90c1-410a-abea-4ef5add57529" providerId="AD" clId="Web-{1BB14F27-FAD2-A9F5-5E15-1B83864EF43E}" dt="2023-01-24T19:14:43.914" v="23" actId="20577"/>
          <ac:spMkLst>
            <pc:docMk/>
            <pc:sldMk cId="1499818007" sldId="521"/>
            <ac:spMk id="3" creationId="{DCEDF4EE-B4A8-524E-A939-5CF16E812978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Bernard, William (bernarwt)" userId="S::bernarwt@mail.uc.edu::e7ac844f-90c1-410a-abea-4ef5add57529" providerId="AD" clId="Web-{1BB14F27-FAD2-A9F5-5E15-1B83864EF43E}" dt="2023-01-24T19:14:42.320" v="22" actId="20577"/>
              <pc2:cmMkLst xmlns:pc2="http://schemas.microsoft.com/office/powerpoint/2019/9/main/command">
                <pc:docMk/>
                <pc:sldMk cId="1499818007" sldId="521"/>
                <pc2:cmMk id="{8B363C40-E9D6-40A4-86EE-AD1C9A1025FC}"/>
              </pc2:cmMkLst>
            </pc226:cmChg>
          </p:ext>
        </pc:extLst>
      </pc:sldChg>
      <pc:sldChg chg="modSp">
        <pc:chgData name="Bernard, William (bernarwt)" userId="S::bernarwt@mail.uc.edu::e7ac844f-90c1-410a-abea-4ef5add57529" providerId="AD" clId="Web-{1BB14F27-FAD2-A9F5-5E15-1B83864EF43E}" dt="2023-01-24T18:57:59.465" v="7" actId="20577"/>
        <pc:sldMkLst>
          <pc:docMk/>
          <pc:sldMk cId="2483793101" sldId="539"/>
        </pc:sldMkLst>
        <pc:spChg chg="mod">
          <ac:chgData name="Bernard, William (bernarwt)" userId="S::bernarwt@mail.uc.edu::e7ac844f-90c1-410a-abea-4ef5add57529" providerId="AD" clId="Web-{1BB14F27-FAD2-A9F5-5E15-1B83864EF43E}" dt="2023-01-24T18:57:59.465" v="7" actId="20577"/>
          <ac:spMkLst>
            <pc:docMk/>
            <pc:sldMk cId="2483793101" sldId="539"/>
            <ac:spMk id="3" creationId="{D4C4C4FB-2604-2E39-DB16-7768CE23C715}"/>
          </ac:spMkLst>
        </pc:spChg>
      </pc:sldChg>
      <pc:sldChg chg="addSp modSp">
        <pc:chgData name="Bernard, William (bernarwt)" userId="S::bernarwt@mail.uc.edu::e7ac844f-90c1-410a-abea-4ef5add57529" providerId="AD" clId="Web-{1BB14F27-FAD2-A9F5-5E15-1B83864EF43E}" dt="2023-01-24T19:06:05.790" v="13" actId="1076"/>
        <pc:sldMkLst>
          <pc:docMk/>
          <pc:sldMk cId="3630369551" sldId="544"/>
        </pc:sldMkLst>
        <pc:spChg chg="mod">
          <ac:chgData name="Bernard, William (bernarwt)" userId="S::bernarwt@mail.uc.edu::e7ac844f-90c1-410a-abea-4ef5add57529" providerId="AD" clId="Web-{1BB14F27-FAD2-A9F5-5E15-1B83864EF43E}" dt="2023-01-24T19:05:57.790" v="10" actId="14100"/>
          <ac:spMkLst>
            <pc:docMk/>
            <pc:sldMk cId="3630369551" sldId="544"/>
            <ac:spMk id="3" creationId="{AB53122D-DFCA-BFAC-4AD0-14A3FB0E21AF}"/>
          </ac:spMkLst>
        </pc:spChg>
        <pc:picChg chg="add mod">
          <ac:chgData name="Bernard, William (bernarwt)" userId="S::bernarwt@mail.uc.edu::e7ac844f-90c1-410a-abea-4ef5add57529" providerId="AD" clId="Web-{1BB14F27-FAD2-A9F5-5E15-1B83864EF43E}" dt="2023-01-24T19:06:05.790" v="13" actId="1076"/>
          <ac:picMkLst>
            <pc:docMk/>
            <pc:sldMk cId="3630369551" sldId="544"/>
            <ac:picMk id="5" creationId="{40FA6241-9708-C787-E334-F989E2879F0A}"/>
          </ac:picMkLst>
        </pc:picChg>
      </pc:sldChg>
      <pc:sldChg chg="addSp modSp">
        <pc:chgData name="Bernard, William (bernarwt)" userId="S::bernarwt@mail.uc.edu::e7ac844f-90c1-410a-abea-4ef5add57529" providerId="AD" clId="Web-{1BB14F27-FAD2-A9F5-5E15-1B83864EF43E}" dt="2023-01-24T19:08:27.529" v="21" actId="1076"/>
        <pc:sldMkLst>
          <pc:docMk/>
          <pc:sldMk cId="853009808" sldId="547"/>
        </pc:sldMkLst>
        <pc:picChg chg="add mod">
          <ac:chgData name="Bernard, William (bernarwt)" userId="S::bernarwt@mail.uc.edu::e7ac844f-90c1-410a-abea-4ef5add57529" providerId="AD" clId="Web-{1BB14F27-FAD2-A9F5-5E15-1B83864EF43E}" dt="2023-01-24T19:08:24.950" v="20" actId="1076"/>
          <ac:picMkLst>
            <pc:docMk/>
            <pc:sldMk cId="853009808" sldId="547"/>
            <ac:picMk id="5" creationId="{5471FEC2-595A-2DB3-DC91-119463B0A6B2}"/>
          </ac:picMkLst>
        </pc:picChg>
        <pc:picChg chg="add mod">
          <ac:chgData name="Bernard, William (bernarwt)" userId="S::bernarwt@mail.uc.edu::e7ac844f-90c1-410a-abea-4ef5add57529" providerId="AD" clId="Web-{1BB14F27-FAD2-A9F5-5E15-1B83864EF43E}" dt="2023-01-24T19:08:27.529" v="21" actId="1076"/>
          <ac:picMkLst>
            <pc:docMk/>
            <pc:sldMk cId="853009808" sldId="547"/>
            <ac:picMk id="6" creationId="{5E637C50-1522-0445-5C77-12EB91E0BE2C}"/>
          </ac:picMkLst>
        </pc:picChg>
      </pc:sldChg>
      <pc:sldChg chg="addSp modSp">
        <pc:chgData name="Bernard, William (bernarwt)" userId="S::bernarwt@mail.uc.edu::e7ac844f-90c1-410a-abea-4ef5add57529" providerId="AD" clId="Web-{1BB14F27-FAD2-A9F5-5E15-1B83864EF43E}" dt="2023-01-24T19:38:49.390" v="69" actId="20577"/>
        <pc:sldMkLst>
          <pc:docMk/>
          <pc:sldMk cId="526103300" sldId="549"/>
        </pc:sldMkLst>
        <pc:spChg chg="mod">
          <ac:chgData name="Bernard, William (bernarwt)" userId="S::bernarwt@mail.uc.edu::e7ac844f-90c1-410a-abea-4ef5add57529" providerId="AD" clId="Web-{1BB14F27-FAD2-A9F5-5E15-1B83864EF43E}" dt="2023-01-24T19:38:49.390" v="69" actId="20577"/>
          <ac:spMkLst>
            <pc:docMk/>
            <pc:sldMk cId="526103300" sldId="549"/>
            <ac:spMk id="3" creationId="{3C6D8602-C5F3-7803-4095-44CCFF23B321}"/>
          </ac:spMkLst>
        </pc:spChg>
        <pc:picChg chg="add mod">
          <ac:chgData name="Bernard, William (bernarwt)" userId="S::bernarwt@mail.uc.edu::e7ac844f-90c1-410a-abea-4ef5add57529" providerId="AD" clId="Web-{1BB14F27-FAD2-A9F5-5E15-1B83864EF43E}" dt="2023-01-24T19:07:06.839" v="15" actId="1076"/>
          <ac:picMkLst>
            <pc:docMk/>
            <pc:sldMk cId="526103300" sldId="549"/>
            <ac:picMk id="5" creationId="{F8CB899D-4883-C371-3EDA-132CE8B9CED7}"/>
          </ac:picMkLst>
        </pc:picChg>
      </pc:sldChg>
    </pc:docChg>
  </pc:docChgLst>
  <pc:docChgLst>
    <pc:chgData name="Heitmeyer, Daniel (heitmedl)" userId="S::heitmedl@mail.uc.edu::28ba9868-9212-4efc-a5ea-072ee858dfb5" providerId="AD" clId="Web-{4F5A7CA5-761F-6CEA-6D0E-951D3B981EDE}"/>
    <pc:docChg chg="delSld modSld sldOrd">
      <pc:chgData name="Heitmeyer, Daniel (heitmedl)" userId="S::heitmedl@mail.uc.edu::28ba9868-9212-4efc-a5ea-072ee858dfb5" providerId="AD" clId="Web-{4F5A7CA5-761F-6CEA-6D0E-951D3B981EDE}" dt="2022-01-11T03:31:34.442" v="36" actId="1076"/>
      <pc:docMkLst>
        <pc:docMk/>
      </pc:docMkLst>
      <pc:sldChg chg="modSp del">
        <pc:chgData name="Heitmeyer, Daniel (heitmedl)" userId="S::heitmedl@mail.uc.edu::28ba9868-9212-4efc-a5ea-072ee858dfb5" providerId="AD" clId="Web-{4F5A7CA5-761F-6CEA-6D0E-951D3B981EDE}" dt="2022-01-11T02:49:25.429" v="4"/>
        <pc:sldMkLst>
          <pc:docMk/>
          <pc:sldMk cId="3503117229" sldId="404"/>
        </pc:sldMkLst>
        <pc:spChg chg="mod">
          <ac:chgData name="Heitmeyer, Daniel (heitmedl)" userId="S::heitmedl@mail.uc.edu::28ba9868-9212-4efc-a5ea-072ee858dfb5" providerId="AD" clId="Web-{4F5A7CA5-761F-6CEA-6D0E-951D3B981EDE}" dt="2022-01-11T02:49:16.241" v="3" actId="20577"/>
          <ac:spMkLst>
            <pc:docMk/>
            <pc:sldMk cId="3503117229" sldId="404"/>
            <ac:spMk id="3" creationId="{AD08EC0E-5E85-42B5-A42D-E69F02B879BD}"/>
          </ac:spMkLst>
        </pc:spChg>
      </pc:sldChg>
      <pc:sldChg chg="modSp mod ord modShow">
        <pc:chgData name="Heitmeyer, Daniel (heitmedl)" userId="S::heitmedl@mail.uc.edu::28ba9868-9212-4efc-a5ea-072ee858dfb5" providerId="AD" clId="Web-{4F5A7CA5-761F-6CEA-6D0E-951D3B981EDE}" dt="2022-01-11T03:31:34.442" v="36" actId="1076"/>
        <pc:sldMkLst>
          <pc:docMk/>
          <pc:sldMk cId="300849704" sldId="412"/>
        </pc:sldMkLst>
        <pc:spChg chg="mod">
          <ac:chgData name="Heitmeyer, Daniel (heitmedl)" userId="S::heitmedl@mail.uc.edu::28ba9868-9212-4efc-a5ea-072ee858dfb5" providerId="AD" clId="Web-{4F5A7CA5-761F-6CEA-6D0E-951D3B981EDE}" dt="2022-01-11T03:31:34.442" v="36" actId="1076"/>
          <ac:spMkLst>
            <pc:docMk/>
            <pc:sldMk cId="300849704" sldId="412"/>
            <ac:spMk id="8" creationId="{2D227FE6-6CE0-41A0-968B-93F06AFC33E5}"/>
          </ac:spMkLst>
        </pc:spChg>
      </pc:sldChg>
    </pc:docChg>
  </pc:docChgLst>
  <pc:docChgLst>
    <pc:chgData name="Heitmeyer, Daniel (heitmedl)" userId="S::heitmedl@mail.uc.edu::28ba9868-9212-4efc-a5ea-072ee858dfb5" providerId="AD" clId="Web-{9DD3ED6F-04D1-5413-3071-867266B584E4}"/>
    <pc:docChg chg="addSld modSld">
      <pc:chgData name="Heitmeyer, Daniel (heitmedl)" userId="S::heitmedl@mail.uc.edu::28ba9868-9212-4efc-a5ea-072ee858dfb5" providerId="AD" clId="Web-{9DD3ED6F-04D1-5413-3071-867266B584E4}" dt="2023-01-17T00:22:38.390" v="929" actId="20577"/>
      <pc:docMkLst>
        <pc:docMk/>
      </pc:docMkLst>
      <pc:sldChg chg="modSp">
        <pc:chgData name="Heitmeyer, Daniel (heitmedl)" userId="S::heitmedl@mail.uc.edu::28ba9868-9212-4efc-a5ea-072ee858dfb5" providerId="AD" clId="Web-{9DD3ED6F-04D1-5413-3071-867266B584E4}" dt="2023-01-17T00:21:35.747" v="914" actId="20577"/>
        <pc:sldMkLst>
          <pc:docMk/>
          <pc:sldMk cId="3765969846" sldId="526"/>
        </pc:sldMkLst>
        <pc:spChg chg="mod">
          <ac:chgData name="Heitmeyer, Daniel (heitmedl)" userId="S::heitmedl@mail.uc.edu::28ba9868-9212-4efc-a5ea-072ee858dfb5" providerId="AD" clId="Web-{9DD3ED6F-04D1-5413-3071-867266B584E4}" dt="2023-01-17T00:21:35.747" v="914" actId="20577"/>
          <ac:spMkLst>
            <pc:docMk/>
            <pc:sldMk cId="3765969846" sldId="526"/>
            <ac:spMk id="3" creationId="{1559A877-19B8-8177-0E29-5F34F9BB84FB}"/>
          </ac:spMkLst>
        </pc:spChg>
      </pc:sldChg>
      <pc:sldChg chg="modSp new mod modShow">
        <pc:chgData name="Heitmeyer, Daniel (heitmedl)" userId="S::heitmedl@mail.uc.edu::28ba9868-9212-4efc-a5ea-072ee858dfb5" providerId="AD" clId="Web-{9DD3ED6F-04D1-5413-3071-867266B584E4}" dt="2023-01-17T00:20:45.511" v="893" actId="20577"/>
        <pc:sldMkLst>
          <pc:docMk/>
          <pc:sldMk cId="2925802217" sldId="528"/>
        </pc:sldMkLst>
        <pc:spChg chg="mod">
          <ac:chgData name="Heitmeyer, Daniel (heitmedl)" userId="S::heitmedl@mail.uc.edu::28ba9868-9212-4efc-a5ea-072ee858dfb5" providerId="AD" clId="Web-{9DD3ED6F-04D1-5413-3071-867266B584E4}" dt="2023-01-16T23:12:56.538" v="4" actId="20577"/>
          <ac:spMkLst>
            <pc:docMk/>
            <pc:sldMk cId="2925802217" sldId="528"/>
            <ac:spMk id="2" creationId="{E259A917-25CD-880F-FDB5-21BCDAE4B041}"/>
          </ac:spMkLst>
        </pc:spChg>
        <pc:spChg chg="mod">
          <ac:chgData name="Heitmeyer, Daniel (heitmedl)" userId="S::heitmedl@mail.uc.edu::28ba9868-9212-4efc-a5ea-072ee858dfb5" providerId="AD" clId="Web-{9DD3ED6F-04D1-5413-3071-867266B584E4}" dt="2023-01-17T00:20:45.511" v="893" actId="20577"/>
          <ac:spMkLst>
            <pc:docMk/>
            <pc:sldMk cId="2925802217" sldId="528"/>
            <ac:spMk id="3" creationId="{C8775538-50F3-BEBE-E41D-BCC18876F8E9}"/>
          </ac:spMkLst>
        </pc:spChg>
      </pc:sldChg>
      <pc:sldChg chg="modSp new">
        <pc:chgData name="Heitmeyer, Daniel (heitmedl)" userId="S::heitmedl@mail.uc.edu::28ba9868-9212-4efc-a5ea-072ee858dfb5" providerId="AD" clId="Web-{9DD3ED6F-04D1-5413-3071-867266B584E4}" dt="2023-01-17T00:22:38.390" v="929" actId="20577"/>
        <pc:sldMkLst>
          <pc:docMk/>
          <pc:sldMk cId="1051580986" sldId="529"/>
        </pc:sldMkLst>
        <pc:spChg chg="mod">
          <ac:chgData name="Heitmeyer, Daniel (heitmedl)" userId="S::heitmedl@mail.uc.edu::28ba9868-9212-4efc-a5ea-072ee858dfb5" providerId="AD" clId="Web-{9DD3ED6F-04D1-5413-3071-867266B584E4}" dt="2023-01-17T00:22:13.826" v="922" actId="20577"/>
          <ac:spMkLst>
            <pc:docMk/>
            <pc:sldMk cId="1051580986" sldId="529"/>
            <ac:spMk id="2" creationId="{4E3B1264-4277-2562-5187-77A99EDDE666}"/>
          </ac:spMkLst>
        </pc:spChg>
        <pc:spChg chg="mod">
          <ac:chgData name="Heitmeyer, Daniel (heitmedl)" userId="S::heitmedl@mail.uc.edu::28ba9868-9212-4efc-a5ea-072ee858dfb5" providerId="AD" clId="Web-{9DD3ED6F-04D1-5413-3071-867266B584E4}" dt="2023-01-17T00:22:38.390" v="929" actId="20577"/>
          <ac:spMkLst>
            <pc:docMk/>
            <pc:sldMk cId="1051580986" sldId="529"/>
            <ac:spMk id="3" creationId="{9A928F41-DE60-ACF6-AF40-C9AD493E8113}"/>
          </ac:spMkLst>
        </pc:spChg>
      </pc:sldChg>
    </pc:docChg>
  </pc:docChgLst>
  <pc:docChgLst>
    <pc:chgData name="Poplin, Isaac (poplinis)" userId="S::poplinis@mail.uc.edu::f47a988b-ed1b-4dc2-a057-15d19fd0c3ed" providerId="AD" clId="Web-{D1D1BC4E-A29D-3906-CA7A-A2DFDCC2DC61}"/>
    <pc:docChg chg="modSld">
      <pc:chgData name="Poplin, Isaac (poplinis)" userId="S::poplinis@mail.uc.edu::f47a988b-ed1b-4dc2-a057-15d19fd0c3ed" providerId="AD" clId="Web-{D1D1BC4E-A29D-3906-CA7A-A2DFDCC2DC61}" dt="2022-01-10T12:32:23.836" v="0" actId="20577"/>
      <pc:docMkLst>
        <pc:docMk/>
      </pc:docMkLst>
      <pc:sldChg chg="modSp">
        <pc:chgData name="Poplin, Isaac (poplinis)" userId="S::poplinis@mail.uc.edu::f47a988b-ed1b-4dc2-a057-15d19fd0c3ed" providerId="AD" clId="Web-{D1D1BC4E-A29D-3906-CA7A-A2DFDCC2DC61}" dt="2022-01-10T12:32:23.836" v="0" actId="20577"/>
        <pc:sldMkLst>
          <pc:docMk/>
          <pc:sldMk cId="817970588" sldId="407"/>
        </pc:sldMkLst>
        <pc:spChg chg="mod">
          <ac:chgData name="Poplin, Isaac (poplinis)" userId="S::poplinis@mail.uc.edu::f47a988b-ed1b-4dc2-a057-15d19fd0c3ed" providerId="AD" clId="Web-{D1D1BC4E-A29D-3906-CA7A-A2DFDCC2DC61}" dt="2022-01-10T12:32:23.836" v="0" actId="20577"/>
          <ac:spMkLst>
            <pc:docMk/>
            <pc:sldMk cId="817970588" sldId="407"/>
            <ac:spMk id="3" creationId="{AD08EC0E-5E85-42B5-A42D-E69F02B879BD}"/>
          </ac:spMkLst>
        </pc:spChg>
      </pc:sldChg>
    </pc:docChg>
  </pc:docChgLst>
  <pc:docChgLst>
    <pc:chgData name="Bernard, William (bernarwt)" userId="S::bernarwt@mail.uc.edu::e7ac844f-90c1-410a-abea-4ef5add57529" providerId="AD" clId="Web-{AE934F31-D92D-0D12-E284-C21709324D87}"/>
    <pc:docChg chg="modSld">
      <pc:chgData name="Bernard, William (bernarwt)" userId="S::bernarwt@mail.uc.edu::e7ac844f-90c1-410a-abea-4ef5add57529" providerId="AD" clId="Web-{AE934F31-D92D-0D12-E284-C21709324D87}" dt="2023-02-06T23:04:57.331" v="164"/>
      <pc:docMkLst>
        <pc:docMk/>
      </pc:docMkLst>
      <pc:sldChg chg="modSp">
        <pc:chgData name="Bernard, William (bernarwt)" userId="S::bernarwt@mail.uc.edu::e7ac844f-90c1-410a-abea-4ef5add57529" providerId="AD" clId="Web-{AE934F31-D92D-0D12-E284-C21709324D87}" dt="2023-02-06T22:35:51.411" v="33" actId="20577"/>
        <pc:sldMkLst>
          <pc:docMk/>
          <pc:sldMk cId="526103300" sldId="549"/>
        </pc:sldMkLst>
        <pc:spChg chg="mod">
          <ac:chgData name="Bernard, William (bernarwt)" userId="S::bernarwt@mail.uc.edu::e7ac844f-90c1-410a-abea-4ef5add57529" providerId="AD" clId="Web-{AE934F31-D92D-0D12-E284-C21709324D87}" dt="2023-02-06T22:35:51.411" v="33" actId="20577"/>
          <ac:spMkLst>
            <pc:docMk/>
            <pc:sldMk cId="526103300" sldId="549"/>
            <ac:spMk id="3" creationId="{3C6D8602-C5F3-7803-4095-44CCFF23B321}"/>
          </ac:spMkLst>
        </pc:spChg>
      </pc:sldChg>
      <pc:sldChg chg="modSp">
        <pc:chgData name="Bernard, William (bernarwt)" userId="S::bernarwt@mail.uc.edu::e7ac844f-90c1-410a-abea-4ef5add57529" providerId="AD" clId="Web-{AE934F31-D92D-0D12-E284-C21709324D87}" dt="2023-02-06T22:38:05.946" v="35" actId="1076"/>
        <pc:sldMkLst>
          <pc:docMk/>
          <pc:sldMk cId="647575438" sldId="552"/>
        </pc:sldMkLst>
        <pc:picChg chg="mod">
          <ac:chgData name="Bernard, William (bernarwt)" userId="S::bernarwt@mail.uc.edu::e7ac844f-90c1-410a-abea-4ef5add57529" providerId="AD" clId="Web-{AE934F31-D92D-0D12-E284-C21709324D87}" dt="2023-02-06T22:38:05.946" v="35" actId="1076"/>
          <ac:picMkLst>
            <pc:docMk/>
            <pc:sldMk cId="647575438" sldId="552"/>
            <ac:picMk id="8" creationId="{49E9065F-4047-9997-1DDC-D41C539B5DA1}"/>
          </ac:picMkLst>
        </pc:picChg>
      </pc:sldChg>
      <pc:sldChg chg="modSp">
        <pc:chgData name="Bernard, William (bernarwt)" userId="S::bernarwt@mail.uc.edu::e7ac844f-90c1-410a-abea-4ef5add57529" providerId="AD" clId="Web-{AE934F31-D92D-0D12-E284-C21709324D87}" dt="2023-02-06T23:04:57.331" v="164"/>
        <pc:sldMkLst>
          <pc:docMk/>
          <pc:sldMk cId="184984770" sldId="566"/>
        </pc:sldMkLst>
        <pc:graphicFrameChg chg="mod modGraphic">
          <ac:chgData name="Bernard, William (bernarwt)" userId="S::bernarwt@mail.uc.edu::e7ac844f-90c1-410a-abea-4ef5add57529" providerId="AD" clId="Web-{AE934F31-D92D-0D12-E284-C21709324D87}" dt="2023-02-06T23:04:57.331" v="164"/>
          <ac:graphicFrameMkLst>
            <pc:docMk/>
            <pc:sldMk cId="184984770" sldId="566"/>
            <ac:graphicFrameMk id="5" creationId="{15DA4BCE-AA31-7019-41B9-585DBB04F19F}"/>
          </ac:graphicFrameMkLst>
        </pc:graphicFrameChg>
      </pc:sldChg>
      <pc:sldChg chg="modSp">
        <pc:chgData name="Bernard, William (bernarwt)" userId="S::bernarwt@mail.uc.edu::e7ac844f-90c1-410a-abea-4ef5add57529" providerId="AD" clId="Web-{AE934F31-D92D-0D12-E284-C21709324D87}" dt="2023-02-06T22:47:32.835" v="97" actId="20577"/>
        <pc:sldMkLst>
          <pc:docMk/>
          <pc:sldMk cId="1128013739" sldId="569"/>
        </pc:sldMkLst>
        <pc:spChg chg="mod">
          <ac:chgData name="Bernard, William (bernarwt)" userId="S::bernarwt@mail.uc.edu::e7ac844f-90c1-410a-abea-4ef5add57529" providerId="AD" clId="Web-{AE934F31-D92D-0D12-E284-C21709324D87}" dt="2023-02-06T22:47:32.835" v="97" actId="20577"/>
          <ac:spMkLst>
            <pc:docMk/>
            <pc:sldMk cId="1128013739" sldId="569"/>
            <ac:spMk id="3" creationId="{1559A877-19B8-8177-0E29-5F34F9BB84FB}"/>
          </ac:spMkLst>
        </pc:spChg>
      </pc:sldChg>
    </pc:docChg>
  </pc:docChgLst>
  <pc:docChgLst>
    <pc:chgData name="Poplin, Isaac (poplinis)" userId="S::poplinis@mail.uc.edu::f47a988b-ed1b-4dc2-a057-15d19fd0c3ed" providerId="AD" clId="Web-{5EB1B3D8-CE5A-617E-60F6-AA2E0F372565}"/>
    <pc:docChg chg="modSld">
      <pc:chgData name="Poplin, Isaac (poplinis)" userId="S::poplinis@mail.uc.edu::f47a988b-ed1b-4dc2-a057-15d19fd0c3ed" providerId="AD" clId="Web-{5EB1B3D8-CE5A-617E-60F6-AA2E0F372565}" dt="2022-08-16T18:14:55.069" v="0"/>
      <pc:docMkLst>
        <pc:docMk/>
      </pc:docMkLst>
      <pc:sldChg chg="addSp">
        <pc:chgData name="Poplin, Isaac (poplinis)" userId="S::poplinis@mail.uc.edu::f47a988b-ed1b-4dc2-a057-15d19fd0c3ed" providerId="AD" clId="Web-{5EB1B3D8-CE5A-617E-60F6-AA2E0F372565}" dt="2022-08-16T18:14:55.069" v="0"/>
        <pc:sldMkLst>
          <pc:docMk/>
          <pc:sldMk cId="3811778280" sldId="413"/>
        </pc:sldMkLst>
        <pc:picChg chg="add">
          <ac:chgData name="Poplin, Isaac (poplinis)" userId="S::poplinis@mail.uc.edu::f47a988b-ed1b-4dc2-a057-15d19fd0c3ed" providerId="AD" clId="Web-{5EB1B3D8-CE5A-617E-60F6-AA2E0F372565}" dt="2022-08-16T18:14:55.069" v="0"/>
          <ac:picMkLst>
            <pc:docMk/>
            <pc:sldMk cId="3811778280" sldId="413"/>
            <ac:picMk id="5" creationId="{2001C1EC-2331-28BD-912B-6F1C8D918B4B}"/>
          </ac:picMkLst>
        </pc:picChg>
      </pc:sldChg>
    </pc:docChg>
  </pc:docChgLst>
  <pc:docChgLst>
    <pc:chgData name="Poplin, Isaac (poplinis)" userId="S::poplinis@mail.uc.edu::f47a988b-ed1b-4dc2-a057-15d19fd0c3ed" providerId="AD" clId="Web-{5A8A9D56-FE27-D38D-9232-2DE922709E12}"/>
    <pc:docChg chg="modSld">
      <pc:chgData name="Poplin, Isaac (poplinis)" userId="S::poplinis@mail.uc.edu::f47a988b-ed1b-4dc2-a057-15d19fd0c3ed" providerId="AD" clId="Web-{5A8A9D56-FE27-D38D-9232-2DE922709E12}" dt="2023-01-12T19:27:10.496" v="89" actId="20577"/>
      <pc:docMkLst>
        <pc:docMk/>
      </pc:docMkLst>
      <pc:sldChg chg="modSp">
        <pc:chgData name="Poplin, Isaac (poplinis)" userId="S::poplinis@mail.uc.edu::f47a988b-ed1b-4dc2-a057-15d19fd0c3ed" providerId="AD" clId="Web-{5A8A9D56-FE27-D38D-9232-2DE922709E12}" dt="2023-01-12T19:27:10.496" v="89" actId="20577"/>
        <pc:sldMkLst>
          <pc:docMk/>
          <pc:sldMk cId="3035900491" sldId="346"/>
        </pc:sldMkLst>
        <pc:spChg chg="mod">
          <ac:chgData name="Poplin, Isaac (poplinis)" userId="S::poplinis@mail.uc.edu::f47a988b-ed1b-4dc2-a057-15d19fd0c3ed" providerId="AD" clId="Web-{5A8A9D56-FE27-D38D-9232-2DE922709E12}" dt="2023-01-12T19:27:10.496" v="89" actId="20577"/>
          <ac:spMkLst>
            <pc:docMk/>
            <pc:sldMk cId="3035900491" sldId="346"/>
            <ac:spMk id="3" creationId="{D80B5756-78EC-4484-B427-C00CC971CA05}"/>
          </ac:spMkLst>
        </pc:spChg>
      </pc:sldChg>
    </pc:docChg>
  </pc:docChgLst>
  <pc:docChgLst>
    <pc:chgData name="Poplin, Isaac (poplinis)" userId="S::poplinis@mail.uc.edu::f47a988b-ed1b-4dc2-a057-15d19fd0c3ed" providerId="AD" clId="Web-{9DCB91C0-BD7A-E7E0-A597-6E5633A2ED54}"/>
    <pc:docChg chg="modSld sldOrd">
      <pc:chgData name="Poplin, Isaac (poplinis)" userId="S::poplinis@mail.uc.edu::f47a988b-ed1b-4dc2-a057-15d19fd0c3ed" providerId="AD" clId="Web-{9DCB91C0-BD7A-E7E0-A597-6E5633A2ED54}" dt="2023-01-24T19:24:02.106" v="132" actId="20577"/>
      <pc:docMkLst>
        <pc:docMk/>
      </pc:docMkLst>
      <pc:sldChg chg="modSp">
        <pc:chgData name="Poplin, Isaac (poplinis)" userId="S::poplinis@mail.uc.edu::f47a988b-ed1b-4dc2-a057-15d19fd0c3ed" providerId="AD" clId="Web-{9DCB91C0-BD7A-E7E0-A597-6E5633A2ED54}" dt="2023-01-24T19:20:01.534" v="35" actId="20577"/>
        <pc:sldMkLst>
          <pc:docMk/>
          <pc:sldMk cId="3863831746" sldId="512"/>
        </pc:sldMkLst>
        <pc:spChg chg="mod">
          <ac:chgData name="Poplin, Isaac (poplinis)" userId="S::poplinis@mail.uc.edu::f47a988b-ed1b-4dc2-a057-15d19fd0c3ed" providerId="AD" clId="Web-{9DCB91C0-BD7A-E7E0-A597-6E5633A2ED54}" dt="2023-01-24T19:20:01.534" v="35" actId="20577"/>
          <ac:spMkLst>
            <pc:docMk/>
            <pc:sldMk cId="3863831746" sldId="512"/>
            <ac:spMk id="3" creationId="{1559A877-19B8-8177-0E29-5F34F9BB84FB}"/>
          </ac:spMkLst>
        </pc:spChg>
      </pc:sldChg>
      <pc:sldChg chg="modSp">
        <pc:chgData name="Poplin, Isaac (poplinis)" userId="S::poplinis@mail.uc.edu::f47a988b-ed1b-4dc2-a057-15d19fd0c3ed" providerId="AD" clId="Web-{9DCB91C0-BD7A-E7E0-A597-6E5633A2ED54}" dt="2023-01-24T19:22:11.742" v="122" actId="20577"/>
        <pc:sldMkLst>
          <pc:docMk/>
          <pc:sldMk cId="1474503202" sldId="514"/>
        </pc:sldMkLst>
        <pc:spChg chg="mod">
          <ac:chgData name="Poplin, Isaac (poplinis)" userId="S::poplinis@mail.uc.edu::f47a988b-ed1b-4dc2-a057-15d19fd0c3ed" providerId="AD" clId="Web-{9DCB91C0-BD7A-E7E0-A597-6E5633A2ED54}" dt="2023-01-24T19:22:11.742" v="122" actId="20577"/>
          <ac:spMkLst>
            <pc:docMk/>
            <pc:sldMk cId="1474503202" sldId="514"/>
            <ac:spMk id="3" creationId="{1559A877-19B8-8177-0E29-5F34F9BB84FB}"/>
          </ac:spMkLst>
        </pc:spChg>
      </pc:sldChg>
      <pc:sldChg chg="modSp">
        <pc:chgData name="Poplin, Isaac (poplinis)" userId="S::poplinis@mail.uc.edu::f47a988b-ed1b-4dc2-a057-15d19fd0c3ed" providerId="AD" clId="Web-{9DCB91C0-BD7A-E7E0-A597-6E5633A2ED54}" dt="2023-01-24T19:15:16.555" v="30" actId="20577"/>
        <pc:sldMkLst>
          <pc:docMk/>
          <pc:sldMk cId="129452842" sldId="522"/>
        </pc:sldMkLst>
        <pc:spChg chg="mod">
          <ac:chgData name="Poplin, Isaac (poplinis)" userId="S::poplinis@mail.uc.edu::f47a988b-ed1b-4dc2-a057-15d19fd0c3ed" providerId="AD" clId="Web-{9DCB91C0-BD7A-E7E0-A597-6E5633A2ED54}" dt="2023-01-24T19:15:16.555" v="30" actId="20577"/>
          <ac:spMkLst>
            <pc:docMk/>
            <pc:sldMk cId="129452842" sldId="522"/>
            <ac:spMk id="3" creationId="{DCEDF4EE-B4A8-524E-A939-5CF16E812978}"/>
          </ac:spMkLst>
        </pc:spChg>
      </pc:sldChg>
      <pc:sldChg chg="modSp">
        <pc:chgData name="Poplin, Isaac (poplinis)" userId="S::poplinis@mail.uc.edu::f47a988b-ed1b-4dc2-a057-15d19fd0c3ed" providerId="AD" clId="Web-{9DCB91C0-BD7A-E7E0-A597-6E5633A2ED54}" dt="2023-01-24T19:16:56.324" v="32" actId="20577"/>
        <pc:sldMkLst>
          <pc:docMk/>
          <pc:sldMk cId="2114816166" sldId="524"/>
        </pc:sldMkLst>
        <pc:spChg chg="mod">
          <ac:chgData name="Poplin, Isaac (poplinis)" userId="S::poplinis@mail.uc.edu::f47a988b-ed1b-4dc2-a057-15d19fd0c3ed" providerId="AD" clId="Web-{9DCB91C0-BD7A-E7E0-A597-6E5633A2ED54}" dt="2023-01-24T19:16:56.324" v="32" actId="20577"/>
          <ac:spMkLst>
            <pc:docMk/>
            <pc:sldMk cId="2114816166" sldId="524"/>
            <ac:spMk id="3" creationId="{DCEDF4EE-B4A8-524E-A939-5CF16E812978}"/>
          </ac:spMkLst>
        </pc:spChg>
      </pc:sldChg>
      <pc:sldChg chg="modSp">
        <pc:chgData name="Poplin, Isaac (poplinis)" userId="S::poplinis@mail.uc.edu::f47a988b-ed1b-4dc2-a057-15d19fd0c3ed" providerId="AD" clId="Web-{9DCB91C0-BD7A-E7E0-A597-6E5633A2ED54}" dt="2023-01-24T19:24:02.106" v="132" actId="20577"/>
        <pc:sldMkLst>
          <pc:docMk/>
          <pc:sldMk cId="2640680036" sldId="530"/>
        </pc:sldMkLst>
        <pc:spChg chg="mod">
          <ac:chgData name="Poplin, Isaac (poplinis)" userId="S::poplinis@mail.uc.edu::f47a988b-ed1b-4dc2-a057-15d19fd0c3ed" providerId="AD" clId="Web-{9DCB91C0-BD7A-E7E0-A597-6E5633A2ED54}" dt="2023-01-24T19:24:02.106" v="132" actId="20577"/>
          <ac:spMkLst>
            <pc:docMk/>
            <pc:sldMk cId="2640680036" sldId="530"/>
            <ac:spMk id="3" creationId="{1559A877-19B8-8177-0E29-5F34F9BB84FB}"/>
          </ac:spMkLst>
        </pc:spChg>
      </pc:sldChg>
      <pc:sldChg chg="modSp">
        <pc:chgData name="Poplin, Isaac (poplinis)" userId="S::poplinis@mail.uc.edu::f47a988b-ed1b-4dc2-a057-15d19fd0c3ed" providerId="AD" clId="Web-{9DCB91C0-BD7A-E7E0-A597-6E5633A2ED54}" dt="2023-01-24T19:23:40.261" v="124" actId="20577"/>
        <pc:sldMkLst>
          <pc:docMk/>
          <pc:sldMk cId="909786670" sldId="532"/>
        </pc:sldMkLst>
        <pc:spChg chg="mod">
          <ac:chgData name="Poplin, Isaac (poplinis)" userId="S::poplinis@mail.uc.edu::f47a988b-ed1b-4dc2-a057-15d19fd0c3ed" providerId="AD" clId="Web-{9DCB91C0-BD7A-E7E0-A597-6E5633A2ED54}" dt="2023-01-24T19:23:40.261" v="124" actId="20577"/>
          <ac:spMkLst>
            <pc:docMk/>
            <pc:sldMk cId="909786670" sldId="532"/>
            <ac:spMk id="3" creationId="{1559A877-19B8-8177-0E29-5F34F9BB84FB}"/>
          </ac:spMkLst>
        </pc:spChg>
      </pc:sldChg>
      <pc:sldChg chg="modSp">
        <pc:chgData name="Poplin, Isaac (poplinis)" userId="S::poplinis@mail.uc.edu::f47a988b-ed1b-4dc2-a057-15d19fd0c3ed" providerId="AD" clId="Web-{9DCB91C0-BD7A-E7E0-A597-6E5633A2ED54}" dt="2023-01-24T19:10:21.107" v="27" actId="20577"/>
        <pc:sldMkLst>
          <pc:docMk/>
          <pc:sldMk cId="3367719182" sldId="533"/>
        </pc:sldMkLst>
        <pc:spChg chg="mod">
          <ac:chgData name="Poplin, Isaac (poplinis)" userId="S::poplinis@mail.uc.edu::f47a988b-ed1b-4dc2-a057-15d19fd0c3ed" providerId="AD" clId="Web-{9DCB91C0-BD7A-E7E0-A597-6E5633A2ED54}" dt="2023-01-24T19:10:21.107" v="27" actId="20577"/>
          <ac:spMkLst>
            <pc:docMk/>
            <pc:sldMk cId="3367719182" sldId="533"/>
            <ac:spMk id="3" creationId="{1559A877-19B8-8177-0E29-5F34F9BB84FB}"/>
          </ac:spMkLst>
        </pc:spChg>
      </pc:sldChg>
      <pc:sldChg chg="ord">
        <pc:chgData name="Poplin, Isaac (poplinis)" userId="S::poplinis@mail.uc.edu::f47a988b-ed1b-4dc2-a057-15d19fd0c3ed" providerId="AD" clId="Web-{9DCB91C0-BD7A-E7E0-A597-6E5633A2ED54}" dt="2023-01-24T19:05:26.190" v="0"/>
        <pc:sldMkLst>
          <pc:docMk/>
          <pc:sldMk cId="642202735" sldId="540"/>
        </pc:sldMkLst>
      </pc:sldChg>
    </pc:docChg>
  </pc:docChgLst>
  <pc:docChgLst>
    <pc:chgData name="Conner, Lucas (connerla)" userId="S::connerla@mail.uc.edu::84ba1a80-aab5-4a15-a169-6a4fb108c2ec" providerId="AD" clId="Web-{875DEFAE-FB3B-A5AC-213C-1906D18C402C}"/>
    <pc:docChg chg="addSld modSld">
      <pc:chgData name="Conner, Lucas (connerla)" userId="S::connerla@mail.uc.edu::84ba1a80-aab5-4a15-a169-6a4fb108c2ec" providerId="AD" clId="Web-{875DEFAE-FB3B-A5AC-213C-1906D18C402C}" dt="2023-02-07T00:28:24.903" v="13"/>
      <pc:docMkLst>
        <pc:docMk/>
      </pc:docMkLst>
      <pc:sldChg chg="addSp delSp modSp new">
        <pc:chgData name="Conner, Lucas (connerla)" userId="S::connerla@mail.uc.edu::84ba1a80-aab5-4a15-a169-6a4fb108c2ec" providerId="AD" clId="Web-{875DEFAE-FB3B-A5AC-213C-1906D18C402C}" dt="2023-02-07T00:28:24.903" v="13"/>
        <pc:sldMkLst>
          <pc:docMk/>
          <pc:sldMk cId="1824254719" sldId="571"/>
        </pc:sldMkLst>
        <pc:picChg chg="add del mod">
          <ac:chgData name="Conner, Lucas (connerla)" userId="S::connerla@mail.uc.edu::84ba1a80-aab5-4a15-a169-6a4fb108c2ec" providerId="AD" clId="Web-{875DEFAE-FB3B-A5AC-213C-1906D18C402C}" dt="2023-02-07T00:28:24.903" v="13"/>
          <ac:picMkLst>
            <pc:docMk/>
            <pc:sldMk cId="1824254719" sldId="571"/>
            <ac:picMk id="3" creationId="{84DD3147-C0DE-3F83-599B-995B2E958595}"/>
          </ac:picMkLst>
        </pc:picChg>
        <pc:picChg chg="add mod">
          <ac:chgData name="Conner, Lucas (connerla)" userId="S::connerla@mail.uc.edu::84ba1a80-aab5-4a15-a169-6a4fb108c2ec" providerId="AD" clId="Web-{875DEFAE-FB3B-A5AC-213C-1906D18C402C}" dt="2023-02-07T00:25:59.775" v="12" actId="14100"/>
          <ac:picMkLst>
            <pc:docMk/>
            <pc:sldMk cId="1824254719" sldId="571"/>
            <ac:picMk id="4" creationId="{EA972259-F856-9039-96A5-23053D676BC8}"/>
          </ac:picMkLst>
        </pc:picChg>
      </pc:sldChg>
    </pc:docChg>
  </pc:docChgLst>
  <pc:docChgLst>
    <pc:chgData name="Conner, Lucas (connerla)" userId="S::connerla@mail.uc.edu::84ba1a80-aab5-4a15-a169-6a4fb108c2ec" providerId="AD" clId="Web-{2994CF0F-80E4-F728-80E1-2CDF2682D442}"/>
    <pc:docChg chg="addSld delSld modSld sldOrd">
      <pc:chgData name="Conner, Lucas (connerla)" userId="S::connerla@mail.uc.edu::84ba1a80-aab5-4a15-a169-6a4fb108c2ec" providerId="AD" clId="Web-{2994CF0F-80E4-F728-80E1-2CDF2682D442}" dt="2023-01-24T20:05:13.958" v="91" actId="20577"/>
      <pc:docMkLst>
        <pc:docMk/>
      </pc:docMkLst>
      <pc:sldChg chg="modSp">
        <pc:chgData name="Conner, Lucas (connerla)" userId="S::connerla@mail.uc.edu::84ba1a80-aab5-4a15-a169-6a4fb108c2ec" providerId="AD" clId="Web-{2994CF0F-80E4-F728-80E1-2CDF2682D442}" dt="2023-01-24T20:05:13.958" v="91" actId="20577"/>
        <pc:sldMkLst>
          <pc:docMk/>
          <pc:sldMk cId="1923715750" sldId="263"/>
        </pc:sldMkLst>
        <pc:spChg chg="mod">
          <ac:chgData name="Conner, Lucas (connerla)" userId="S::connerla@mail.uc.edu::84ba1a80-aab5-4a15-a169-6a4fb108c2ec" providerId="AD" clId="Web-{2994CF0F-80E4-F728-80E1-2CDF2682D442}" dt="2023-01-24T20:05:13.958" v="91" actId="20577"/>
          <ac:spMkLst>
            <pc:docMk/>
            <pc:sldMk cId="1923715750" sldId="263"/>
            <ac:spMk id="3" creationId="{D326A1E9-4B62-4750-B7B2-7FDB717FFAB7}"/>
          </ac:spMkLst>
        </pc:spChg>
      </pc:sldChg>
      <pc:sldChg chg="del mod modShow delCm">
        <pc:chgData name="Conner, Lucas (connerla)" userId="S::connerla@mail.uc.edu::84ba1a80-aab5-4a15-a169-6a4fb108c2ec" providerId="AD" clId="Web-{2994CF0F-80E4-F728-80E1-2CDF2682D442}" dt="2023-01-24T20:04:44.239" v="84"/>
        <pc:sldMkLst>
          <pc:docMk/>
          <pc:sldMk cId="2502442800" sldId="27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Conner, Lucas (connerla)" userId="S::connerla@mail.uc.edu::84ba1a80-aab5-4a15-a169-6a4fb108c2ec" providerId="AD" clId="Web-{2994CF0F-80E4-F728-80E1-2CDF2682D442}" dt="2023-01-24T20:00:10.716" v="75"/>
              <pc2:cmMkLst xmlns:pc2="http://schemas.microsoft.com/office/powerpoint/2019/9/main/command">
                <pc:docMk/>
                <pc:sldMk cId="2502442800" sldId="271"/>
                <pc2:cmMk id="{F8442306-AA18-4525-B085-BEBBC34AC8F1}"/>
              </pc2:cmMkLst>
            </pc226:cmChg>
          </p:ext>
        </pc:extLst>
      </pc:sldChg>
      <pc:sldChg chg="del">
        <pc:chgData name="Conner, Lucas (connerla)" userId="S::connerla@mail.uc.edu::84ba1a80-aab5-4a15-a169-6a4fb108c2ec" providerId="AD" clId="Web-{2994CF0F-80E4-F728-80E1-2CDF2682D442}" dt="2023-01-24T20:04:56.911" v="89"/>
        <pc:sldMkLst>
          <pc:docMk/>
          <pc:sldMk cId="830623687" sldId="381"/>
        </pc:sldMkLst>
      </pc:sldChg>
      <pc:sldChg chg="addSp delSp modSp">
        <pc:chgData name="Conner, Lucas (connerla)" userId="S::connerla@mail.uc.edu::84ba1a80-aab5-4a15-a169-6a4fb108c2ec" providerId="AD" clId="Web-{2994CF0F-80E4-F728-80E1-2CDF2682D442}" dt="2023-01-24T19:57:31.196" v="74" actId="1076"/>
        <pc:sldMkLst>
          <pc:docMk/>
          <pc:sldMk cId="1331044193" sldId="389"/>
        </pc:sldMkLst>
        <pc:picChg chg="add del mod">
          <ac:chgData name="Conner, Lucas (connerla)" userId="S::connerla@mail.uc.edu::84ba1a80-aab5-4a15-a169-6a4fb108c2ec" providerId="AD" clId="Web-{2994CF0F-80E4-F728-80E1-2CDF2682D442}" dt="2023-01-24T19:57:29.196" v="73"/>
          <ac:picMkLst>
            <pc:docMk/>
            <pc:sldMk cId="1331044193" sldId="389"/>
            <ac:picMk id="3" creationId="{DC12A4E4-2F80-3346-79A4-78B8C551125C}"/>
          </ac:picMkLst>
        </pc:picChg>
        <pc:picChg chg="add mod">
          <ac:chgData name="Conner, Lucas (connerla)" userId="S::connerla@mail.uc.edu::84ba1a80-aab5-4a15-a169-6a4fb108c2ec" providerId="AD" clId="Web-{2994CF0F-80E4-F728-80E1-2CDF2682D442}" dt="2023-01-24T19:57:31.196" v="74" actId="1076"/>
          <ac:picMkLst>
            <pc:docMk/>
            <pc:sldMk cId="1331044193" sldId="389"/>
            <ac:picMk id="5" creationId="{6E870EA6-40D5-85AC-1C9F-61BF8279D618}"/>
          </ac:picMkLst>
        </pc:picChg>
        <pc:picChg chg="del">
          <ac:chgData name="Conner, Lucas (connerla)" userId="S::connerla@mail.uc.edu::84ba1a80-aab5-4a15-a169-6a4fb108c2ec" providerId="AD" clId="Web-{2994CF0F-80E4-F728-80E1-2CDF2682D442}" dt="2023-01-24T19:53:50.127" v="62"/>
          <ac:picMkLst>
            <pc:docMk/>
            <pc:sldMk cId="1331044193" sldId="389"/>
            <ac:picMk id="7" creationId="{BBE7000F-8D11-C049-A803-4ED454A8751E}"/>
          </ac:picMkLst>
        </pc:picChg>
      </pc:sldChg>
      <pc:sldChg chg="addSp delSp modSp">
        <pc:chgData name="Conner, Lucas (connerla)" userId="S::connerla@mail.uc.edu::84ba1a80-aab5-4a15-a169-6a4fb108c2ec" providerId="AD" clId="Web-{2994CF0F-80E4-F728-80E1-2CDF2682D442}" dt="2023-01-24T19:55:31.583" v="69" actId="1076"/>
        <pc:sldMkLst>
          <pc:docMk/>
          <pc:sldMk cId="3610680741" sldId="390"/>
        </pc:sldMkLst>
        <pc:picChg chg="add del mod">
          <ac:chgData name="Conner, Lucas (connerla)" userId="S::connerla@mail.uc.edu::84ba1a80-aab5-4a15-a169-6a4fb108c2ec" providerId="AD" clId="Web-{2994CF0F-80E4-F728-80E1-2CDF2682D442}" dt="2023-01-24T19:55:27.599" v="68"/>
          <ac:picMkLst>
            <pc:docMk/>
            <pc:sldMk cId="3610680741" sldId="390"/>
            <ac:picMk id="3" creationId="{BC03C0CA-F88F-D7D7-BA69-3BDC227973BA}"/>
          </ac:picMkLst>
        </pc:picChg>
        <pc:picChg chg="del">
          <ac:chgData name="Conner, Lucas (connerla)" userId="S::connerla@mail.uc.edu::84ba1a80-aab5-4a15-a169-6a4fb108c2ec" providerId="AD" clId="Web-{2994CF0F-80E4-F728-80E1-2CDF2682D442}" dt="2023-01-24T19:52:41.578" v="52"/>
          <ac:picMkLst>
            <pc:docMk/>
            <pc:sldMk cId="3610680741" sldId="390"/>
            <ac:picMk id="5" creationId="{F09FDFCC-1C80-723C-8268-C266996109CA}"/>
          </ac:picMkLst>
        </pc:picChg>
        <pc:picChg chg="add mod">
          <ac:chgData name="Conner, Lucas (connerla)" userId="S::connerla@mail.uc.edu::84ba1a80-aab5-4a15-a169-6a4fb108c2ec" providerId="AD" clId="Web-{2994CF0F-80E4-F728-80E1-2CDF2682D442}" dt="2023-01-24T19:55:31.583" v="69" actId="1076"/>
          <ac:picMkLst>
            <pc:docMk/>
            <pc:sldMk cId="3610680741" sldId="390"/>
            <ac:picMk id="6" creationId="{84B4626C-91E9-408A-EF75-BA6868CE42D1}"/>
          </ac:picMkLst>
        </pc:picChg>
      </pc:sldChg>
      <pc:sldChg chg="modSp">
        <pc:chgData name="Conner, Lucas (connerla)" userId="S::connerla@mail.uc.edu::84ba1a80-aab5-4a15-a169-6a4fb108c2ec" providerId="AD" clId="Web-{2994CF0F-80E4-F728-80E1-2CDF2682D442}" dt="2023-01-24T19:42:45.390" v="46" actId="1076"/>
        <pc:sldMkLst>
          <pc:docMk/>
          <pc:sldMk cId="1645872813" sldId="425"/>
        </pc:sldMkLst>
        <pc:picChg chg="mod">
          <ac:chgData name="Conner, Lucas (connerla)" userId="S::connerla@mail.uc.edu::84ba1a80-aab5-4a15-a169-6a4fb108c2ec" providerId="AD" clId="Web-{2994CF0F-80E4-F728-80E1-2CDF2682D442}" dt="2023-01-24T19:42:45.390" v="46" actId="1076"/>
          <ac:picMkLst>
            <pc:docMk/>
            <pc:sldMk cId="1645872813" sldId="425"/>
            <ac:picMk id="3" creationId="{6D24939D-2F9B-BFF1-2091-BFB49D4CD530}"/>
          </ac:picMkLst>
        </pc:picChg>
      </pc:sldChg>
      <pc:sldChg chg="del mod modShow">
        <pc:chgData name="Conner, Lucas (connerla)" userId="S::connerla@mail.uc.edu::84ba1a80-aab5-4a15-a169-6a4fb108c2ec" providerId="AD" clId="Web-{2994CF0F-80E4-F728-80E1-2CDF2682D442}" dt="2023-01-24T20:04:45.661" v="85"/>
        <pc:sldMkLst>
          <pc:docMk/>
          <pc:sldMk cId="2829546083" sldId="500"/>
        </pc:sldMkLst>
      </pc:sldChg>
      <pc:sldChg chg="del mod modShow">
        <pc:chgData name="Conner, Lucas (connerla)" userId="S::connerla@mail.uc.edu::84ba1a80-aab5-4a15-a169-6a4fb108c2ec" providerId="AD" clId="Web-{2994CF0F-80E4-F728-80E1-2CDF2682D442}" dt="2023-01-24T20:04:48.036" v="87"/>
        <pc:sldMkLst>
          <pc:docMk/>
          <pc:sldMk cId="4258613672" sldId="502"/>
        </pc:sldMkLst>
      </pc:sldChg>
      <pc:sldChg chg="del mod modShow">
        <pc:chgData name="Conner, Lucas (connerla)" userId="S::connerla@mail.uc.edu::84ba1a80-aab5-4a15-a169-6a4fb108c2ec" providerId="AD" clId="Web-{2994CF0F-80E4-F728-80E1-2CDF2682D442}" dt="2023-01-24T20:04:49.379" v="88"/>
        <pc:sldMkLst>
          <pc:docMk/>
          <pc:sldMk cId="3549112791" sldId="511"/>
        </pc:sldMkLst>
      </pc:sldChg>
      <pc:sldChg chg="modSp">
        <pc:chgData name="Conner, Lucas (connerla)" userId="S::connerla@mail.uc.edu::84ba1a80-aab5-4a15-a169-6a4fb108c2ec" providerId="AD" clId="Web-{2994CF0F-80E4-F728-80E1-2CDF2682D442}" dt="2023-01-24T19:05:50.767" v="0" actId="20577"/>
        <pc:sldMkLst>
          <pc:docMk/>
          <pc:sldMk cId="3863831746" sldId="512"/>
        </pc:sldMkLst>
        <pc:spChg chg="mod">
          <ac:chgData name="Conner, Lucas (connerla)" userId="S::connerla@mail.uc.edu::84ba1a80-aab5-4a15-a169-6a4fb108c2ec" providerId="AD" clId="Web-{2994CF0F-80E4-F728-80E1-2CDF2682D442}" dt="2023-01-24T19:05:50.767" v="0" actId="20577"/>
          <ac:spMkLst>
            <pc:docMk/>
            <pc:sldMk cId="3863831746" sldId="512"/>
            <ac:spMk id="2" creationId="{320D005E-3BA1-8AE4-7E9B-A1D317563E8A}"/>
          </ac:spMkLst>
        </pc:spChg>
      </pc:sldChg>
      <pc:sldChg chg="modSp">
        <pc:chgData name="Conner, Lucas (connerla)" userId="S::connerla@mail.uc.edu::84ba1a80-aab5-4a15-a169-6a4fb108c2ec" providerId="AD" clId="Web-{2994CF0F-80E4-F728-80E1-2CDF2682D442}" dt="2023-01-24T19:07:20.239" v="19" actId="20577"/>
        <pc:sldMkLst>
          <pc:docMk/>
          <pc:sldMk cId="727286347" sldId="513"/>
        </pc:sldMkLst>
        <pc:spChg chg="mod">
          <ac:chgData name="Conner, Lucas (connerla)" userId="S::connerla@mail.uc.edu::84ba1a80-aab5-4a15-a169-6a4fb108c2ec" providerId="AD" clId="Web-{2994CF0F-80E4-F728-80E1-2CDF2682D442}" dt="2023-01-24T19:07:20.239" v="19" actId="20577"/>
          <ac:spMkLst>
            <pc:docMk/>
            <pc:sldMk cId="727286347" sldId="513"/>
            <ac:spMk id="2" creationId="{D18044AF-2B0B-F64A-BAF1-D8AA47035493}"/>
          </ac:spMkLst>
        </pc:spChg>
      </pc:sldChg>
      <pc:sldChg chg="modSp">
        <pc:chgData name="Conner, Lucas (connerla)" userId="S::connerla@mail.uc.edu::84ba1a80-aab5-4a15-a169-6a4fb108c2ec" providerId="AD" clId="Web-{2994CF0F-80E4-F728-80E1-2CDF2682D442}" dt="2023-01-24T19:06:13.627" v="5" actId="20577"/>
        <pc:sldMkLst>
          <pc:docMk/>
          <pc:sldMk cId="1474503202" sldId="514"/>
        </pc:sldMkLst>
        <pc:spChg chg="mod">
          <ac:chgData name="Conner, Lucas (connerla)" userId="S::connerla@mail.uc.edu::84ba1a80-aab5-4a15-a169-6a4fb108c2ec" providerId="AD" clId="Web-{2994CF0F-80E4-F728-80E1-2CDF2682D442}" dt="2023-01-24T19:06:13.627" v="5" actId="20577"/>
          <ac:spMkLst>
            <pc:docMk/>
            <pc:sldMk cId="1474503202" sldId="514"/>
            <ac:spMk id="2" creationId="{320D005E-3BA1-8AE4-7E9B-A1D317563E8A}"/>
          </ac:spMkLst>
        </pc:spChg>
      </pc:sldChg>
      <pc:sldChg chg="modSp">
        <pc:chgData name="Conner, Lucas (connerla)" userId="S::connerla@mail.uc.edu::84ba1a80-aab5-4a15-a169-6a4fb108c2ec" providerId="AD" clId="Web-{2994CF0F-80E4-F728-80E1-2CDF2682D442}" dt="2023-01-24T19:06:33.269" v="9" actId="20577"/>
        <pc:sldMkLst>
          <pc:docMk/>
          <pc:sldMk cId="3091943882" sldId="515"/>
        </pc:sldMkLst>
        <pc:spChg chg="mod">
          <ac:chgData name="Conner, Lucas (connerla)" userId="S::connerla@mail.uc.edu::84ba1a80-aab5-4a15-a169-6a4fb108c2ec" providerId="AD" clId="Web-{2994CF0F-80E4-F728-80E1-2CDF2682D442}" dt="2023-01-24T19:06:33.269" v="9" actId="20577"/>
          <ac:spMkLst>
            <pc:docMk/>
            <pc:sldMk cId="3091943882" sldId="515"/>
            <ac:spMk id="2" creationId="{320D005E-3BA1-8AE4-7E9B-A1D317563E8A}"/>
          </ac:spMkLst>
        </pc:spChg>
      </pc:sldChg>
      <pc:sldChg chg="modSp">
        <pc:chgData name="Conner, Lucas (connerla)" userId="S::connerla@mail.uc.edu::84ba1a80-aab5-4a15-a169-6a4fb108c2ec" providerId="AD" clId="Web-{2994CF0F-80E4-F728-80E1-2CDF2682D442}" dt="2023-01-24T19:43:20.719" v="47" actId="1076"/>
        <pc:sldMkLst>
          <pc:docMk/>
          <pc:sldMk cId="1329383846" sldId="519"/>
        </pc:sldMkLst>
        <pc:picChg chg="mod">
          <ac:chgData name="Conner, Lucas (connerla)" userId="S::connerla@mail.uc.edu::84ba1a80-aab5-4a15-a169-6a4fb108c2ec" providerId="AD" clId="Web-{2994CF0F-80E4-F728-80E1-2CDF2682D442}" dt="2023-01-24T19:43:20.719" v="47" actId="1076"/>
          <ac:picMkLst>
            <pc:docMk/>
            <pc:sldMk cId="1329383846" sldId="519"/>
            <ac:picMk id="5" creationId="{BD510374-1C37-68EB-8754-BC8AD29C24A6}"/>
          </ac:picMkLst>
        </pc:picChg>
      </pc:sldChg>
      <pc:sldChg chg="modSp">
        <pc:chgData name="Conner, Lucas (connerla)" userId="S::connerla@mail.uc.edu::84ba1a80-aab5-4a15-a169-6a4fb108c2ec" providerId="AD" clId="Web-{2994CF0F-80E4-F728-80E1-2CDF2682D442}" dt="2023-01-24T19:07:02.176" v="15" actId="20577"/>
        <pc:sldMkLst>
          <pc:docMk/>
          <pc:sldMk cId="3765969846" sldId="526"/>
        </pc:sldMkLst>
        <pc:spChg chg="mod">
          <ac:chgData name="Conner, Lucas (connerla)" userId="S::connerla@mail.uc.edu::84ba1a80-aab5-4a15-a169-6a4fb108c2ec" providerId="AD" clId="Web-{2994CF0F-80E4-F728-80E1-2CDF2682D442}" dt="2023-01-24T19:07:02.176" v="15" actId="20577"/>
          <ac:spMkLst>
            <pc:docMk/>
            <pc:sldMk cId="3765969846" sldId="526"/>
            <ac:spMk id="2" creationId="{320D005E-3BA1-8AE4-7E9B-A1D317563E8A}"/>
          </ac:spMkLst>
        </pc:spChg>
      </pc:sldChg>
      <pc:sldChg chg="modSp">
        <pc:chgData name="Conner, Lucas (connerla)" userId="S::connerla@mail.uc.edu::84ba1a80-aab5-4a15-a169-6a4fb108c2ec" providerId="AD" clId="Web-{2994CF0F-80E4-F728-80E1-2CDF2682D442}" dt="2023-01-24T19:05:57.893" v="1" actId="20577"/>
        <pc:sldMkLst>
          <pc:docMk/>
          <pc:sldMk cId="2640680036" sldId="530"/>
        </pc:sldMkLst>
        <pc:spChg chg="mod">
          <ac:chgData name="Conner, Lucas (connerla)" userId="S::connerla@mail.uc.edu::84ba1a80-aab5-4a15-a169-6a4fb108c2ec" providerId="AD" clId="Web-{2994CF0F-80E4-F728-80E1-2CDF2682D442}" dt="2023-01-24T19:05:57.893" v="1" actId="20577"/>
          <ac:spMkLst>
            <pc:docMk/>
            <pc:sldMk cId="2640680036" sldId="530"/>
            <ac:spMk id="2" creationId="{320D005E-3BA1-8AE4-7E9B-A1D317563E8A}"/>
          </ac:spMkLst>
        </pc:spChg>
      </pc:sldChg>
      <pc:sldChg chg="modSp">
        <pc:chgData name="Conner, Lucas (connerla)" userId="S::connerla@mail.uc.edu::84ba1a80-aab5-4a15-a169-6a4fb108c2ec" providerId="AD" clId="Web-{2994CF0F-80E4-F728-80E1-2CDF2682D442}" dt="2023-01-24T19:06:05.612" v="3" actId="20577"/>
        <pc:sldMkLst>
          <pc:docMk/>
          <pc:sldMk cId="3504811094" sldId="531"/>
        </pc:sldMkLst>
        <pc:spChg chg="mod">
          <ac:chgData name="Conner, Lucas (connerla)" userId="S::connerla@mail.uc.edu::84ba1a80-aab5-4a15-a169-6a4fb108c2ec" providerId="AD" clId="Web-{2994CF0F-80E4-F728-80E1-2CDF2682D442}" dt="2023-01-24T19:06:05.612" v="3" actId="20577"/>
          <ac:spMkLst>
            <pc:docMk/>
            <pc:sldMk cId="3504811094" sldId="531"/>
            <ac:spMk id="2" creationId="{320D005E-3BA1-8AE4-7E9B-A1D317563E8A}"/>
          </ac:spMkLst>
        </pc:spChg>
      </pc:sldChg>
      <pc:sldChg chg="modSp">
        <pc:chgData name="Conner, Lucas (connerla)" userId="S::connerla@mail.uc.edu::84ba1a80-aab5-4a15-a169-6a4fb108c2ec" providerId="AD" clId="Web-{2994CF0F-80E4-F728-80E1-2CDF2682D442}" dt="2023-01-24T19:09:29.117" v="26" actId="20577"/>
        <pc:sldMkLst>
          <pc:docMk/>
          <pc:sldMk cId="909786670" sldId="532"/>
        </pc:sldMkLst>
        <pc:spChg chg="mod">
          <ac:chgData name="Conner, Lucas (connerla)" userId="S::connerla@mail.uc.edu::84ba1a80-aab5-4a15-a169-6a4fb108c2ec" providerId="AD" clId="Web-{2994CF0F-80E4-F728-80E1-2CDF2682D442}" dt="2023-01-24T19:06:16.721" v="6" actId="20577"/>
          <ac:spMkLst>
            <pc:docMk/>
            <pc:sldMk cId="909786670" sldId="532"/>
            <ac:spMk id="2" creationId="{320D005E-3BA1-8AE4-7E9B-A1D317563E8A}"/>
          </ac:spMkLst>
        </pc:spChg>
        <pc:spChg chg="mod">
          <ac:chgData name="Conner, Lucas (connerla)" userId="S::connerla@mail.uc.edu::84ba1a80-aab5-4a15-a169-6a4fb108c2ec" providerId="AD" clId="Web-{2994CF0F-80E4-F728-80E1-2CDF2682D442}" dt="2023-01-24T19:09:29.117" v="26" actId="20577"/>
          <ac:spMkLst>
            <pc:docMk/>
            <pc:sldMk cId="909786670" sldId="532"/>
            <ac:spMk id="3" creationId="{1559A877-19B8-8177-0E29-5F34F9BB84FB}"/>
          </ac:spMkLst>
        </pc:spChg>
      </pc:sldChg>
      <pc:sldChg chg="modSp">
        <pc:chgData name="Conner, Lucas (connerla)" userId="S::connerla@mail.uc.edu::84ba1a80-aab5-4a15-a169-6a4fb108c2ec" providerId="AD" clId="Web-{2994CF0F-80E4-F728-80E1-2CDF2682D442}" dt="2023-01-24T19:06:27.768" v="8" actId="20577"/>
        <pc:sldMkLst>
          <pc:docMk/>
          <pc:sldMk cId="3367719182" sldId="533"/>
        </pc:sldMkLst>
        <pc:spChg chg="mod">
          <ac:chgData name="Conner, Lucas (connerla)" userId="S::connerla@mail.uc.edu::84ba1a80-aab5-4a15-a169-6a4fb108c2ec" providerId="AD" clId="Web-{2994CF0F-80E4-F728-80E1-2CDF2682D442}" dt="2023-01-24T19:06:27.768" v="8" actId="20577"/>
          <ac:spMkLst>
            <pc:docMk/>
            <pc:sldMk cId="3367719182" sldId="533"/>
            <ac:spMk id="2" creationId="{320D005E-3BA1-8AE4-7E9B-A1D317563E8A}"/>
          </ac:spMkLst>
        </pc:spChg>
      </pc:sldChg>
      <pc:sldChg chg="modSp">
        <pc:chgData name="Conner, Lucas (connerla)" userId="S::connerla@mail.uc.edu::84ba1a80-aab5-4a15-a169-6a4fb108c2ec" providerId="AD" clId="Web-{2994CF0F-80E4-F728-80E1-2CDF2682D442}" dt="2023-01-24T19:06:36.566" v="10" actId="20577"/>
        <pc:sldMkLst>
          <pc:docMk/>
          <pc:sldMk cId="788672622" sldId="534"/>
        </pc:sldMkLst>
        <pc:spChg chg="mod">
          <ac:chgData name="Conner, Lucas (connerla)" userId="S::connerla@mail.uc.edu::84ba1a80-aab5-4a15-a169-6a4fb108c2ec" providerId="AD" clId="Web-{2994CF0F-80E4-F728-80E1-2CDF2682D442}" dt="2023-01-24T19:06:36.566" v="10" actId="20577"/>
          <ac:spMkLst>
            <pc:docMk/>
            <pc:sldMk cId="788672622" sldId="534"/>
            <ac:spMk id="2" creationId="{320D005E-3BA1-8AE4-7E9B-A1D317563E8A}"/>
          </ac:spMkLst>
        </pc:spChg>
      </pc:sldChg>
      <pc:sldChg chg="modSp">
        <pc:chgData name="Conner, Lucas (connerla)" userId="S::connerla@mail.uc.edu::84ba1a80-aab5-4a15-a169-6a4fb108c2ec" providerId="AD" clId="Web-{2994CF0F-80E4-F728-80E1-2CDF2682D442}" dt="2023-01-24T19:06:56.941" v="14" actId="20577"/>
        <pc:sldMkLst>
          <pc:docMk/>
          <pc:sldMk cId="996242618" sldId="535"/>
        </pc:sldMkLst>
        <pc:spChg chg="mod">
          <ac:chgData name="Conner, Lucas (connerla)" userId="S::connerla@mail.uc.edu::84ba1a80-aab5-4a15-a169-6a4fb108c2ec" providerId="AD" clId="Web-{2994CF0F-80E4-F728-80E1-2CDF2682D442}" dt="2023-01-24T19:06:56.941" v="14" actId="20577"/>
          <ac:spMkLst>
            <pc:docMk/>
            <pc:sldMk cId="996242618" sldId="535"/>
            <ac:spMk id="2" creationId="{320D005E-3BA1-8AE4-7E9B-A1D317563E8A}"/>
          </ac:spMkLst>
        </pc:spChg>
      </pc:sldChg>
      <pc:sldChg chg="modSp">
        <pc:chgData name="Conner, Lucas (connerla)" userId="S::connerla@mail.uc.edu::84ba1a80-aab5-4a15-a169-6a4fb108c2ec" providerId="AD" clId="Web-{2994CF0F-80E4-F728-80E1-2CDF2682D442}" dt="2023-01-24T19:07:04.941" v="16" actId="20577"/>
        <pc:sldMkLst>
          <pc:docMk/>
          <pc:sldMk cId="811294953" sldId="536"/>
        </pc:sldMkLst>
        <pc:spChg chg="mod">
          <ac:chgData name="Conner, Lucas (connerla)" userId="S::connerla@mail.uc.edu::84ba1a80-aab5-4a15-a169-6a4fb108c2ec" providerId="AD" clId="Web-{2994CF0F-80E4-F728-80E1-2CDF2682D442}" dt="2023-01-24T19:07:04.941" v="16" actId="20577"/>
          <ac:spMkLst>
            <pc:docMk/>
            <pc:sldMk cId="811294953" sldId="536"/>
            <ac:spMk id="2" creationId="{320D005E-3BA1-8AE4-7E9B-A1D317563E8A}"/>
          </ac:spMkLst>
        </pc:spChg>
      </pc:sldChg>
      <pc:sldChg chg="modSp">
        <pc:chgData name="Conner, Lucas (connerla)" userId="S::connerla@mail.uc.edu::84ba1a80-aab5-4a15-a169-6a4fb108c2ec" providerId="AD" clId="Web-{2994CF0F-80E4-F728-80E1-2CDF2682D442}" dt="2023-01-24T19:22:12.794" v="28" actId="20577"/>
        <pc:sldMkLst>
          <pc:docMk/>
          <pc:sldMk cId="3161839011" sldId="537"/>
        </pc:sldMkLst>
        <pc:spChg chg="mod">
          <ac:chgData name="Conner, Lucas (connerla)" userId="S::connerla@mail.uc.edu::84ba1a80-aab5-4a15-a169-6a4fb108c2ec" providerId="AD" clId="Web-{2994CF0F-80E4-F728-80E1-2CDF2682D442}" dt="2023-01-24T19:07:12.879" v="18" actId="20577"/>
          <ac:spMkLst>
            <pc:docMk/>
            <pc:sldMk cId="3161839011" sldId="537"/>
            <ac:spMk id="2" creationId="{320D005E-3BA1-8AE4-7E9B-A1D317563E8A}"/>
          </ac:spMkLst>
        </pc:spChg>
        <pc:spChg chg="mod">
          <ac:chgData name="Conner, Lucas (connerla)" userId="S::connerla@mail.uc.edu::84ba1a80-aab5-4a15-a169-6a4fb108c2ec" providerId="AD" clId="Web-{2994CF0F-80E4-F728-80E1-2CDF2682D442}" dt="2023-01-24T19:22:12.794" v="28" actId="20577"/>
          <ac:spMkLst>
            <pc:docMk/>
            <pc:sldMk cId="3161839011" sldId="537"/>
            <ac:spMk id="3" creationId="{1559A877-19B8-8177-0E29-5F34F9BB84FB}"/>
          </ac:spMkLst>
        </pc:spChg>
      </pc:sldChg>
      <pc:sldChg chg="modSp">
        <pc:chgData name="Conner, Lucas (connerla)" userId="S::connerla@mail.uc.edu::84ba1a80-aab5-4a15-a169-6a4fb108c2ec" providerId="AD" clId="Web-{2994CF0F-80E4-F728-80E1-2CDF2682D442}" dt="2023-01-24T19:07:23.582" v="20" actId="20577"/>
        <pc:sldMkLst>
          <pc:docMk/>
          <pc:sldMk cId="2483793101" sldId="539"/>
        </pc:sldMkLst>
        <pc:spChg chg="mod">
          <ac:chgData name="Conner, Lucas (connerla)" userId="S::connerla@mail.uc.edu::84ba1a80-aab5-4a15-a169-6a4fb108c2ec" providerId="AD" clId="Web-{2994CF0F-80E4-F728-80E1-2CDF2682D442}" dt="2023-01-24T19:07:23.582" v="20" actId="20577"/>
          <ac:spMkLst>
            <pc:docMk/>
            <pc:sldMk cId="2483793101" sldId="539"/>
            <ac:spMk id="2" creationId="{D18044AF-2B0B-F64A-BAF1-D8AA47035493}"/>
          </ac:spMkLst>
        </pc:spChg>
      </pc:sldChg>
      <pc:sldChg chg="modSp">
        <pc:chgData name="Conner, Lucas (connerla)" userId="S::connerla@mail.uc.edu::84ba1a80-aab5-4a15-a169-6a4fb108c2ec" providerId="AD" clId="Web-{2994CF0F-80E4-F728-80E1-2CDF2682D442}" dt="2023-01-24T19:07:34.192" v="22" actId="20577"/>
        <pc:sldMkLst>
          <pc:docMk/>
          <pc:sldMk cId="642202735" sldId="540"/>
        </pc:sldMkLst>
        <pc:spChg chg="mod">
          <ac:chgData name="Conner, Lucas (connerla)" userId="S::connerla@mail.uc.edu::84ba1a80-aab5-4a15-a169-6a4fb108c2ec" providerId="AD" clId="Web-{2994CF0F-80E4-F728-80E1-2CDF2682D442}" dt="2023-01-24T19:07:34.192" v="22" actId="20577"/>
          <ac:spMkLst>
            <pc:docMk/>
            <pc:sldMk cId="642202735" sldId="540"/>
            <ac:spMk id="2" creationId="{D18044AF-2B0B-F64A-BAF1-D8AA47035493}"/>
          </ac:spMkLst>
        </pc:spChg>
      </pc:sldChg>
      <pc:sldChg chg="del ord">
        <pc:chgData name="Conner, Lucas (connerla)" userId="S::connerla@mail.uc.edu::84ba1a80-aab5-4a15-a169-6a4fb108c2ec" providerId="AD" clId="Web-{2994CF0F-80E4-F728-80E1-2CDF2682D442}" dt="2023-01-24T19:42:05.186" v="44"/>
        <pc:sldMkLst>
          <pc:docMk/>
          <pc:sldMk cId="1784003081" sldId="541"/>
        </pc:sldMkLst>
      </pc:sldChg>
      <pc:sldChg chg="addSp modSp">
        <pc:chgData name="Conner, Lucas (connerla)" userId="S::connerla@mail.uc.edu::84ba1a80-aab5-4a15-a169-6a4fb108c2ec" providerId="AD" clId="Web-{2994CF0F-80E4-F728-80E1-2CDF2682D442}" dt="2023-01-24T19:31:08.059" v="34" actId="1076"/>
        <pc:sldMkLst>
          <pc:docMk/>
          <pc:sldMk cId="3630369551" sldId="544"/>
        </pc:sldMkLst>
        <pc:picChg chg="add mod">
          <ac:chgData name="Conner, Lucas (connerla)" userId="S::connerla@mail.uc.edu::84ba1a80-aab5-4a15-a169-6a4fb108c2ec" providerId="AD" clId="Web-{2994CF0F-80E4-F728-80E1-2CDF2682D442}" dt="2023-01-24T19:31:08.059" v="34" actId="1076"/>
          <ac:picMkLst>
            <pc:docMk/>
            <pc:sldMk cId="3630369551" sldId="544"/>
            <ac:picMk id="6" creationId="{DA84ABE8-11C9-8E99-79B7-8B5764F221EB}"/>
          </ac:picMkLst>
        </pc:picChg>
      </pc:sldChg>
      <pc:sldChg chg="modSp">
        <pc:chgData name="Conner, Lucas (connerla)" userId="S::connerla@mail.uc.edu::84ba1a80-aab5-4a15-a169-6a4fb108c2ec" providerId="AD" clId="Web-{2994CF0F-80E4-F728-80E1-2CDF2682D442}" dt="2023-01-24T19:24:55.908" v="29" actId="14100"/>
        <pc:sldMkLst>
          <pc:docMk/>
          <pc:sldMk cId="911810450" sldId="546"/>
        </pc:sldMkLst>
        <pc:spChg chg="mod">
          <ac:chgData name="Conner, Lucas (connerla)" userId="S::connerla@mail.uc.edu::84ba1a80-aab5-4a15-a169-6a4fb108c2ec" providerId="AD" clId="Web-{2994CF0F-80E4-F728-80E1-2CDF2682D442}" dt="2023-01-24T19:06:02.065" v="2" actId="20577"/>
          <ac:spMkLst>
            <pc:docMk/>
            <pc:sldMk cId="911810450" sldId="546"/>
            <ac:spMk id="2" creationId="{320D005E-3BA1-8AE4-7E9B-A1D317563E8A}"/>
          </ac:spMkLst>
        </pc:spChg>
        <pc:picChg chg="mod">
          <ac:chgData name="Conner, Lucas (connerla)" userId="S::connerla@mail.uc.edu::84ba1a80-aab5-4a15-a169-6a4fb108c2ec" providerId="AD" clId="Web-{2994CF0F-80E4-F728-80E1-2CDF2682D442}" dt="2023-01-24T19:24:55.908" v="29" actId="14100"/>
          <ac:picMkLst>
            <pc:docMk/>
            <pc:sldMk cId="911810450" sldId="546"/>
            <ac:picMk id="7" creationId="{F1A2F7ED-F429-307A-7DDF-ED49F39856E7}"/>
          </ac:picMkLst>
        </pc:picChg>
      </pc:sldChg>
      <pc:sldChg chg="modSp">
        <pc:chgData name="Conner, Lucas (connerla)" userId="S::connerla@mail.uc.edu::84ba1a80-aab5-4a15-a169-6a4fb108c2ec" providerId="AD" clId="Web-{2994CF0F-80E4-F728-80E1-2CDF2682D442}" dt="2023-01-24T19:06:24.268" v="7" actId="20577"/>
        <pc:sldMkLst>
          <pc:docMk/>
          <pc:sldMk cId="1498550726" sldId="551"/>
        </pc:sldMkLst>
        <pc:spChg chg="mod">
          <ac:chgData name="Conner, Lucas (connerla)" userId="S::connerla@mail.uc.edu::84ba1a80-aab5-4a15-a169-6a4fb108c2ec" providerId="AD" clId="Web-{2994CF0F-80E4-F728-80E1-2CDF2682D442}" dt="2023-01-24T19:06:24.268" v="7" actId="20577"/>
          <ac:spMkLst>
            <pc:docMk/>
            <pc:sldMk cId="1498550726" sldId="551"/>
            <ac:spMk id="2" creationId="{320D005E-3BA1-8AE4-7E9B-A1D317563E8A}"/>
          </ac:spMkLst>
        </pc:spChg>
      </pc:sldChg>
      <pc:sldChg chg="modSp">
        <pc:chgData name="Conner, Lucas (connerla)" userId="S::connerla@mail.uc.edu::84ba1a80-aab5-4a15-a169-6a4fb108c2ec" providerId="AD" clId="Web-{2994CF0F-80E4-F728-80E1-2CDF2682D442}" dt="2023-01-24T19:07:26.989" v="21" actId="20577"/>
        <pc:sldMkLst>
          <pc:docMk/>
          <pc:sldMk cId="647575438" sldId="552"/>
        </pc:sldMkLst>
        <pc:spChg chg="mod">
          <ac:chgData name="Conner, Lucas (connerla)" userId="S::connerla@mail.uc.edu::84ba1a80-aab5-4a15-a169-6a4fb108c2ec" providerId="AD" clId="Web-{2994CF0F-80E4-F728-80E1-2CDF2682D442}" dt="2023-01-24T19:07:26.989" v="21" actId="20577"/>
          <ac:spMkLst>
            <pc:docMk/>
            <pc:sldMk cId="647575438" sldId="552"/>
            <ac:spMk id="2" creationId="{D18044AF-2B0B-F64A-BAF1-D8AA47035493}"/>
          </ac:spMkLst>
        </pc:spChg>
      </pc:sldChg>
      <pc:sldChg chg="modSp">
        <pc:chgData name="Conner, Lucas (connerla)" userId="S::connerla@mail.uc.edu::84ba1a80-aab5-4a15-a169-6a4fb108c2ec" providerId="AD" clId="Web-{2994CF0F-80E4-F728-80E1-2CDF2682D442}" dt="2023-01-24T19:07:08.410" v="17" actId="20577"/>
        <pc:sldMkLst>
          <pc:docMk/>
          <pc:sldMk cId="3927134803" sldId="554"/>
        </pc:sldMkLst>
        <pc:spChg chg="mod">
          <ac:chgData name="Conner, Lucas (connerla)" userId="S::connerla@mail.uc.edu::84ba1a80-aab5-4a15-a169-6a4fb108c2ec" providerId="AD" clId="Web-{2994CF0F-80E4-F728-80E1-2CDF2682D442}" dt="2023-01-24T19:07:08.410" v="17" actId="20577"/>
          <ac:spMkLst>
            <pc:docMk/>
            <pc:sldMk cId="3927134803" sldId="554"/>
            <ac:spMk id="2" creationId="{78A4F15D-660B-7CDA-FDF3-4D05CAE9B85F}"/>
          </ac:spMkLst>
        </pc:spChg>
      </pc:sldChg>
      <pc:sldChg chg="modSp">
        <pc:chgData name="Conner, Lucas (connerla)" userId="S::connerla@mail.uc.edu::84ba1a80-aab5-4a15-a169-6a4fb108c2ec" providerId="AD" clId="Web-{2994CF0F-80E4-F728-80E1-2CDF2682D442}" dt="2023-01-24T19:06:42.941" v="11" actId="20577"/>
        <pc:sldMkLst>
          <pc:docMk/>
          <pc:sldMk cId="1331653943" sldId="555"/>
        </pc:sldMkLst>
        <pc:spChg chg="mod">
          <ac:chgData name="Conner, Lucas (connerla)" userId="S::connerla@mail.uc.edu::84ba1a80-aab5-4a15-a169-6a4fb108c2ec" providerId="AD" clId="Web-{2994CF0F-80E4-F728-80E1-2CDF2682D442}" dt="2023-01-24T19:06:42.941" v="11" actId="20577"/>
          <ac:spMkLst>
            <pc:docMk/>
            <pc:sldMk cId="1331653943" sldId="555"/>
            <ac:spMk id="2" creationId="{320D005E-3BA1-8AE4-7E9B-A1D317563E8A}"/>
          </ac:spMkLst>
        </pc:spChg>
      </pc:sldChg>
      <pc:sldChg chg="modSp">
        <pc:chgData name="Conner, Lucas (connerla)" userId="S::connerla@mail.uc.edu::84ba1a80-aab5-4a15-a169-6a4fb108c2ec" providerId="AD" clId="Web-{2994CF0F-80E4-F728-80E1-2CDF2682D442}" dt="2023-01-24T19:06:47.988" v="12" actId="20577"/>
        <pc:sldMkLst>
          <pc:docMk/>
          <pc:sldMk cId="3132929211" sldId="556"/>
        </pc:sldMkLst>
        <pc:spChg chg="mod">
          <ac:chgData name="Conner, Lucas (connerla)" userId="S::connerla@mail.uc.edu::84ba1a80-aab5-4a15-a169-6a4fb108c2ec" providerId="AD" clId="Web-{2994CF0F-80E4-F728-80E1-2CDF2682D442}" dt="2023-01-24T19:06:47.988" v="12" actId="20577"/>
          <ac:spMkLst>
            <pc:docMk/>
            <pc:sldMk cId="3132929211" sldId="556"/>
            <ac:spMk id="2" creationId="{320D005E-3BA1-8AE4-7E9B-A1D317563E8A}"/>
          </ac:spMkLst>
        </pc:spChg>
      </pc:sldChg>
      <pc:sldChg chg="modSp">
        <pc:chgData name="Conner, Lucas (connerla)" userId="S::connerla@mail.uc.edu::84ba1a80-aab5-4a15-a169-6a4fb108c2ec" providerId="AD" clId="Web-{2994CF0F-80E4-F728-80E1-2CDF2682D442}" dt="2023-01-24T19:06:53.066" v="13" actId="20577"/>
        <pc:sldMkLst>
          <pc:docMk/>
          <pc:sldMk cId="2970703720" sldId="562"/>
        </pc:sldMkLst>
        <pc:spChg chg="mod">
          <ac:chgData name="Conner, Lucas (connerla)" userId="S::connerla@mail.uc.edu::84ba1a80-aab5-4a15-a169-6a4fb108c2ec" providerId="AD" clId="Web-{2994CF0F-80E4-F728-80E1-2CDF2682D442}" dt="2023-01-24T19:06:53.066" v="13" actId="20577"/>
          <ac:spMkLst>
            <pc:docMk/>
            <pc:sldMk cId="2970703720" sldId="562"/>
            <ac:spMk id="2" creationId="{53E6EBFE-014D-DD5E-8619-3F7FE08D4E4B}"/>
          </ac:spMkLst>
        </pc:spChg>
      </pc:sldChg>
      <pc:sldChg chg="modSp add mod replId modShow">
        <pc:chgData name="Conner, Lucas (connerla)" userId="S::connerla@mail.uc.edu::84ba1a80-aab5-4a15-a169-6a4fb108c2ec" providerId="AD" clId="Web-{2994CF0F-80E4-F728-80E1-2CDF2682D442}" dt="2023-01-24T20:02:11.656" v="78"/>
        <pc:sldMkLst>
          <pc:docMk/>
          <pc:sldMk cId="516265937" sldId="563"/>
        </pc:sldMkLst>
        <pc:spChg chg="mod">
          <ac:chgData name="Conner, Lucas (connerla)" userId="S::connerla@mail.uc.edu::84ba1a80-aab5-4a15-a169-6a4fb108c2ec" providerId="AD" clId="Web-{2994CF0F-80E4-F728-80E1-2CDF2682D442}" dt="2023-01-24T19:41:45.389" v="42" actId="20577"/>
          <ac:spMkLst>
            <pc:docMk/>
            <pc:sldMk cId="516265937" sldId="563"/>
            <ac:spMk id="2" creationId="{B14178AB-27F3-295C-7EF0-B6177109D251}"/>
          </ac:spMkLst>
        </pc:spChg>
      </pc:sldChg>
      <pc:sldChg chg="add del mod modShow delCm">
        <pc:chgData name="Conner, Lucas (connerla)" userId="S::connerla@mail.uc.edu::84ba1a80-aab5-4a15-a169-6a4fb108c2ec" providerId="AD" clId="Web-{2994CF0F-80E4-F728-80E1-2CDF2682D442}" dt="2023-01-24T20:04:46.989" v="86"/>
        <pc:sldMkLst>
          <pc:docMk/>
          <pc:sldMk cId="849761309" sldId="56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Conner, Lucas (connerla)" userId="S::connerla@mail.uc.edu::84ba1a80-aab5-4a15-a169-6a4fb108c2ec" providerId="AD" clId="Web-{2994CF0F-80E4-F728-80E1-2CDF2682D442}" dt="2023-01-24T20:01:53.578" v="77"/>
              <pc2:cmMkLst xmlns:pc2="http://schemas.microsoft.com/office/powerpoint/2019/9/main/command">
                <pc:docMk/>
                <pc:sldMk cId="849761309" sldId="564"/>
                <pc2:cmMk id="{7A84D8DF-DD7C-4412-92AC-CBD1ACBF5C86}"/>
              </pc2:cmMkLst>
            </pc226:cmChg>
          </p:ext>
        </pc:extLst>
      </pc:sldChg>
    </pc:docChg>
  </pc:docChgLst>
  <pc:docChgLst>
    <pc:chgData name="Poplin, Isaac (poplinis)" userId="S::poplinis@mail.uc.edu::f47a988b-ed1b-4dc2-a057-15d19fd0c3ed" providerId="AD" clId="Web-{1D646193-BEB6-EA91-7A04-5C3E2FF7F60D}"/>
    <pc:docChg chg="addSld delSld modSld sldOrd">
      <pc:chgData name="Poplin, Isaac (poplinis)" userId="S::poplinis@mail.uc.edu::f47a988b-ed1b-4dc2-a057-15d19fd0c3ed" providerId="AD" clId="Web-{1D646193-BEB6-EA91-7A04-5C3E2FF7F60D}" dt="2023-01-22T16:41:05.708" v="133"/>
      <pc:docMkLst>
        <pc:docMk/>
      </pc:docMkLst>
      <pc:sldChg chg="delSp">
        <pc:chgData name="Poplin, Isaac (poplinis)" userId="S::poplinis@mail.uc.edu::f47a988b-ed1b-4dc2-a057-15d19fd0c3ed" providerId="AD" clId="Web-{1D646193-BEB6-EA91-7A04-5C3E2FF7F60D}" dt="2023-01-22T16:41:05.708" v="133"/>
        <pc:sldMkLst>
          <pc:docMk/>
          <pc:sldMk cId="3763308570" sldId="527"/>
        </pc:sldMkLst>
        <pc:picChg chg="del">
          <ac:chgData name="Poplin, Isaac (poplinis)" userId="S::poplinis@mail.uc.edu::f47a988b-ed1b-4dc2-a057-15d19fd0c3ed" providerId="AD" clId="Web-{1D646193-BEB6-EA91-7A04-5C3E2FF7F60D}" dt="2023-01-22T16:41:05.708" v="133"/>
          <ac:picMkLst>
            <pc:docMk/>
            <pc:sldMk cId="3763308570" sldId="527"/>
            <ac:picMk id="2" creationId="{185C2D08-6C41-34DC-856B-7E0A61A21EA5}"/>
          </ac:picMkLst>
        </pc:picChg>
      </pc:sldChg>
      <pc:sldChg chg="modSp">
        <pc:chgData name="Poplin, Isaac (poplinis)" userId="S::poplinis@mail.uc.edu::f47a988b-ed1b-4dc2-a057-15d19fd0c3ed" providerId="AD" clId="Web-{1D646193-BEB6-EA91-7A04-5C3E2FF7F60D}" dt="2023-01-21T17:45:23.508" v="132" actId="20577"/>
        <pc:sldMkLst>
          <pc:docMk/>
          <pc:sldMk cId="909786670" sldId="532"/>
        </pc:sldMkLst>
        <pc:spChg chg="mod">
          <ac:chgData name="Poplin, Isaac (poplinis)" userId="S::poplinis@mail.uc.edu::f47a988b-ed1b-4dc2-a057-15d19fd0c3ed" providerId="AD" clId="Web-{1D646193-BEB6-EA91-7A04-5C3E2FF7F60D}" dt="2023-01-21T17:45:23.508" v="132" actId="20577"/>
          <ac:spMkLst>
            <pc:docMk/>
            <pc:sldMk cId="909786670" sldId="532"/>
            <ac:spMk id="3" creationId="{1559A877-19B8-8177-0E29-5F34F9BB84FB}"/>
          </ac:spMkLst>
        </pc:spChg>
      </pc:sldChg>
      <pc:sldChg chg="new del">
        <pc:chgData name="Poplin, Isaac (poplinis)" userId="S::poplinis@mail.uc.edu::f47a988b-ed1b-4dc2-a057-15d19fd0c3ed" providerId="AD" clId="Web-{1D646193-BEB6-EA91-7A04-5C3E2FF7F60D}" dt="2023-01-21T16:48:02.238" v="1"/>
        <pc:sldMkLst>
          <pc:docMk/>
          <pc:sldMk cId="2371893931" sldId="550"/>
        </pc:sldMkLst>
      </pc:sldChg>
      <pc:sldChg chg="modSp add ord replId">
        <pc:chgData name="Poplin, Isaac (poplinis)" userId="S::poplinis@mail.uc.edu::f47a988b-ed1b-4dc2-a057-15d19fd0c3ed" providerId="AD" clId="Web-{1D646193-BEB6-EA91-7A04-5C3E2FF7F60D}" dt="2023-01-21T16:57:37.332" v="110" actId="20577"/>
        <pc:sldMkLst>
          <pc:docMk/>
          <pc:sldMk cId="2531158100" sldId="550"/>
        </pc:sldMkLst>
        <pc:spChg chg="mod">
          <ac:chgData name="Poplin, Isaac (poplinis)" userId="S::poplinis@mail.uc.edu::f47a988b-ed1b-4dc2-a057-15d19fd0c3ed" providerId="AD" clId="Web-{1D646193-BEB6-EA91-7A04-5C3E2FF7F60D}" dt="2023-01-21T16:48:14.020" v="6" actId="20577"/>
          <ac:spMkLst>
            <pc:docMk/>
            <pc:sldMk cId="2531158100" sldId="550"/>
            <ac:spMk id="2" creationId="{320D005E-3BA1-8AE4-7E9B-A1D317563E8A}"/>
          </ac:spMkLst>
        </pc:spChg>
        <pc:spChg chg="mod">
          <ac:chgData name="Poplin, Isaac (poplinis)" userId="S::poplinis@mail.uc.edu::f47a988b-ed1b-4dc2-a057-15d19fd0c3ed" providerId="AD" clId="Web-{1D646193-BEB6-EA91-7A04-5C3E2FF7F60D}" dt="2023-01-21T16:57:37.332" v="110" actId="20577"/>
          <ac:spMkLst>
            <pc:docMk/>
            <pc:sldMk cId="2531158100" sldId="550"/>
            <ac:spMk id="3" creationId="{1559A877-19B8-8177-0E29-5F34F9BB84FB}"/>
          </ac:spMkLst>
        </pc:spChg>
      </pc:sldChg>
    </pc:docChg>
  </pc:docChgLst>
  <pc:docChgLst>
    <pc:chgData name="Bernard, William (bernarwt)" userId="S::bernarwt@mail.uc.edu::e7ac844f-90c1-410a-abea-4ef5add57529" providerId="AD" clId="Web-{8B4F85B6-34D3-400C-A6C7-334F8D6803BA}"/>
    <pc:docChg chg="addSld delSld modSld">
      <pc:chgData name="Bernard, William (bernarwt)" userId="S::bernarwt@mail.uc.edu::e7ac844f-90c1-410a-abea-4ef5add57529" providerId="AD" clId="Web-{8B4F85B6-34D3-400C-A6C7-334F8D6803BA}" dt="2023-01-19T19:55:52.720" v="1864"/>
      <pc:docMkLst>
        <pc:docMk/>
      </pc:docMkLst>
      <pc:sldChg chg="modSp">
        <pc:chgData name="Bernard, William (bernarwt)" userId="S::bernarwt@mail.uc.edu::e7ac844f-90c1-410a-abea-4ef5add57529" providerId="AD" clId="Web-{8B4F85B6-34D3-400C-A6C7-334F8D6803BA}" dt="2023-01-19T19:07:44.027" v="73" actId="20577"/>
        <pc:sldMkLst>
          <pc:docMk/>
          <pc:sldMk cId="727286347" sldId="513"/>
        </pc:sldMkLst>
        <pc:spChg chg="mod">
          <ac:chgData name="Bernard, William (bernarwt)" userId="S::bernarwt@mail.uc.edu::e7ac844f-90c1-410a-abea-4ef5add57529" providerId="AD" clId="Web-{8B4F85B6-34D3-400C-A6C7-334F8D6803BA}" dt="2023-01-19T19:05:38.351" v="16" actId="20577"/>
          <ac:spMkLst>
            <pc:docMk/>
            <pc:sldMk cId="727286347" sldId="513"/>
            <ac:spMk id="2" creationId="{D18044AF-2B0B-F64A-BAF1-D8AA47035493}"/>
          </ac:spMkLst>
        </pc:spChg>
        <pc:spChg chg="mod">
          <ac:chgData name="Bernard, William (bernarwt)" userId="S::bernarwt@mail.uc.edu::e7ac844f-90c1-410a-abea-4ef5add57529" providerId="AD" clId="Web-{8B4F85B6-34D3-400C-A6C7-334F8D6803BA}" dt="2023-01-19T19:07:44.027" v="73" actId="20577"/>
          <ac:spMkLst>
            <pc:docMk/>
            <pc:sldMk cId="727286347" sldId="513"/>
            <ac:spMk id="3" creationId="{D4C4C4FB-2604-2E39-DB16-7768CE23C715}"/>
          </ac:spMkLst>
        </pc:spChg>
      </pc:sldChg>
      <pc:sldChg chg="modSp add replId">
        <pc:chgData name="Bernard, William (bernarwt)" userId="S::bernarwt@mail.uc.edu::e7ac844f-90c1-410a-abea-4ef5add57529" providerId="AD" clId="Web-{8B4F85B6-34D3-400C-A6C7-334F8D6803BA}" dt="2023-01-19T19:31:05.903" v="1136" actId="20577"/>
        <pc:sldMkLst>
          <pc:docMk/>
          <pc:sldMk cId="2483793101" sldId="539"/>
        </pc:sldMkLst>
        <pc:spChg chg="mod">
          <ac:chgData name="Bernard, William (bernarwt)" userId="S::bernarwt@mail.uc.edu::e7ac844f-90c1-410a-abea-4ef5add57529" providerId="AD" clId="Web-{8B4F85B6-34D3-400C-A6C7-334F8D6803BA}" dt="2023-01-19T19:06:19.478" v="34" actId="20577"/>
          <ac:spMkLst>
            <pc:docMk/>
            <pc:sldMk cId="2483793101" sldId="539"/>
            <ac:spMk id="2" creationId="{D18044AF-2B0B-F64A-BAF1-D8AA47035493}"/>
          </ac:spMkLst>
        </pc:spChg>
        <pc:spChg chg="mod">
          <ac:chgData name="Bernard, William (bernarwt)" userId="S::bernarwt@mail.uc.edu::e7ac844f-90c1-410a-abea-4ef5add57529" providerId="AD" clId="Web-{8B4F85B6-34D3-400C-A6C7-334F8D6803BA}" dt="2023-01-19T19:31:05.903" v="1136" actId="20577"/>
          <ac:spMkLst>
            <pc:docMk/>
            <pc:sldMk cId="2483793101" sldId="539"/>
            <ac:spMk id="3" creationId="{D4C4C4FB-2604-2E39-DB16-7768CE23C715}"/>
          </ac:spMkLst>
        </pc:spChg>
      </pc:sldChg>
      <pc:sldChg chg="modSp add replId">
        <pc:chgData name="Bernard, William (bernarwt)" userId="S::bernarwt@mail.uc.edu::e7ac844f-90c1-410a-abea-4ef5add57529" providerId="AD" clId="Web-{8B4F85B6-34D3-400C-A6C7-334F8D6803BA}" dt="2023-01-19T19:06:34.712" v="47" actId="20577"/>
        <pc:sldMkLst>
          <pc:docMk/>
          <pc:sldMk cId="642202735" sldId="540"/>
        </pc:sldMkLst>
        <pc:spChg chg="mod">
          <ac:chgData name="Bernard, William (bernarwt)" userId="S::bernarwt@mail.uc.edu::e7ac844f-90c1-410a-abea-4ef5add57529" providerId="AD" clId="Web-{8B4F85B6-34D3-400C-A6C7-334F8D6803BA}" dt="2023-01-19T19:06:34.712" v="47" actId="20577"/>
          <ac:spMkLst>
            <pc:docMk/>
            <pc:sldMk cId="642202735" sldId="540"/>
            <ac:spMk id="2" creationId="{D18044AF-2B0B-F64A-BAF1-D8AA47035493}"/>
          </ac:spMkLst>
        </pc:spChg>
      </pc:sldChg>
      <pc:sldChg chg="modSp new mod modShow">
        <pc:chgData name="Bernard, William (bernarwt)" userId="S::bernarwt@mail.uc.edu::e7ac844f-90c1-410a-abea-4ef5add57529" providerId="AD" clId="Web-{8B4F85B6-34D3-400C-A6C7-334F8D6803BA}" dt="2023-01-19T19:15:45.903" v="455" actId="20577"/>
        <pc:sldMkLst>
          <pc:docMk/>
          <pc:sldMk cId="1784003081" sldId="541"/>
        </pc:sldMkLst>
        <pc:spChg chg="mod">
          <ac:chgData name="Bernard, William (bernarwt)" userId="S::bernarwt@mail.uc.edu::e7ac844f-90c1-410a-abea-4ef5add57529" providerId="AD" clId="Web-{8B4F85B6-34D3-400C-A6C7-334F8D6803BA}" dt="2023-01-19T19:10:53.424" v="112" actId="20577"/>
          <ac:spMkLst>
            <pc:docMk/>
            <pc:sldMk cId="1784003081" sldId="541"/>
            <ac:spMk id="2" creationId="{B14178AB-27F3-295C-7EF0-B6177109D251}"/>
          </ac:spMkLst>
        </pc:spChg>
        <pc:spChg chg="mod">
          <ac:chgData name="Bernard, William (bernarwt)" userId="S::bernarwt@mail.uc.edu::e7ac844f-90c1-410a-abea-4ef5add57529" providerId="AD" clId="Web-{8B4F85B6-34D3-400C-A6C7-334F8D6803BA}" dt="2023-01-19T19:15:45.903" v="455" actId="20577"/>
          <ac:spMkLst>
            <pc:docMk/>
            <pc:sldMk cId="1784003081" sldId="541"/>
            <ac:spMk id="3" creationId="{E42972AA-3A26-DE51-AF21-C3F6F6097544}"/>
          </ac:spMkLst>
        </pc:spChg>
      </pc:sldChg>
      <pc:sldChg chg="new del">
        <pc:chgData name="Bernard, William (bernarwt)" userId="S::bernarwt@mail.uc.edu::e7ac844f-90c1-410a-abea-4ef5add57529" providerId="AD" clId="Web-{8B4F85B6-34D3-400C-A6C7-334F8D6803BA}" dt="2023-01-19T19:17:11.344" v="464"/>
        <pc:sldMkLst>
          <pc:docMk/>
          <pc:sldMk cId="2707027393" sldId="543"/>
        </pc:sldMkLst>
      </pc:sldChg>
      <pc:sldChg chg="modSp new">
        <pc:chgData name="Bernard, William (bernarwt)" userId="S::bernarwt@mail.uc.edu::e7ac844f-90c1-410a-abea-4ef5add57529" providerId="AD" clId="Web-{8B4F85B6-34D3-400C-A6C7-334F8D6803BA}" dt="2023-01-19T19:45:57.293" v="1863" actId="20577"/>
        <pc:sldMkLst>
          <pc:docMk/>
          <pc:sldMk cId="3906900536" sldId="543"/>
        </pc:sldMkLst>
        <pc:spChg chg="mod">
          <ac:chgData name="Bernard, William (bernarwt)" userId="S::bernarwt@mail.uc.edu::e7ac844f-90c1-410a-abea-4ef5add57529" providerId="AD" clId="Web-{8B4F85B6-34D3-400C-A6C7-334F8D6803BA}" dt="2023-01-19T19:45:57.293" v="1863" actId="20577"/>
          <ac:spMkLst>
            <pc:docMk/>
            <pc:sldMk cId="3906900536" sldId="543"/>
            <ac:spMk id="2" creationId="{1B574ADE-77E6-DA48-AFCE-0778585E5D5E}"/>
          </ac:spMkLst>
        </pc:spChg>
        <pc:spChg chg="mod">
          <ac:chgData name="Bernard, William (bernarwt)" userId="S::bernarwt@mail.uc.edu::e7ac844f-90c1-410a-abea-4ef5add57529" providerId="AD" clId="Web-{8B4F85B6-34D3-400C-A6C7-334F8D6803BA}" dt="2023-01-19T19:26:00.784" v="1047" actId="20577"/>
          <ac:spMkLst>
            <pc:docMk/>
            <pc:sldMk cId="3906900536" sldId="543"/>
            <ac:spMk id="3" creationId="{6BEB7EB8-9872-6140-DA57-E3653392CA05}"/>
          </ac:spMkLst>
        </pc:spChg>
      </pc:sldChg>
      <pc:sldChg chg="modSp new">
        <pc:chgData name="Bernard, William (bernarwt)" userId="S::bernarwt@mail.uc.edu::e7ac844f-90c1-410a-abea-4ef5add57529" providerId="AD" clId="Web-{8B4F85B6-34D3-400C-A6C7-334F8D6803BA}" dt="2023-01-19T19:32:52.126" v="1245" actId="20577"/>
        <pc:sldMkLst>
          <pc:docMk/>
          <pc:sldMk cId="3630369551" sldId="544"/>
        </pc:sldMkLst>
        <pc:spChg chg="mod">
          <ac:chgData name="Bernard, William (bernarwt)" userId="S::bernarwt@mail.uc.edu::e7ac844f-90c1-410a-abea-4ef5add57529" providerId="AD" clId="Web-{8B4F85B6-34D3-400C-A6C7-334F8D6803BA}" dt="2023-01-19T19:25:22.798" v="1012" actId="20577"/>
          <ac:spMkLst>
            <pc:docMk/>
            <pc:sldMk cId="3630369551" sldId="544"/>
            <ac:spMk id="2" creationId="{52B0DC96-8D28-9199-1DED-FF2818D6A937}"/>
          </ac:spMkLst>
        </pc:spChg>
        <pc:spChg chg="mod">
          <ac:chgData name="Bernard, William (bernarwt)" userId="S::bernarwt@mail.uc.edu::e7ac844f-90c1-410a-abea-4ef5add57529" providerId="AD" clId="Web-{8B4F85B6-34D3-400C-A6C7-334F8D6803BA}" dt="2023-01-19T19:32:52.126" v="1245" actId="20577"/>
          <ac:spMkLst>
            <pc:docMk/>
            <pc:sldMk cId="3630369551" sldId="544"/>
            <ac:spMk id="3" creationId="{AB53122D-DFCA-BFAC-4AD0-14A3FB0E21AF}"/>
          </ac:spMkLst>
        </pc:spChg>
      </pc:sldChg>
      <pc:sldChg chg="modSp new">
        <pc:chgData name="Bernard, William (bernarwt)" userId="S::bernarwt@mail.uc.edu::e7ac844f-90c1-410a-abea-4ef5add57529" providerId="AD" clId="Web-{8B4F85B6-34D3-400C-A6C7-334F8D6803BA}" dt="2023-01-19T19:36:33.602" v="1516" actId="20577"/>
        <pc:sldMkLst>
          <pc:docMk/>
          <pc:sldMk cId="853009808" sldId="547"/>
        </pc:sldMkLst>
        <pc:spChg chg="mod">
          <ac:chgData name="Bernard, William (bernarwt)" userId="S::bernarwt@mail.uc.edu::e7ac844f-90c1-410a-abea-4ef5add57529" providerId="AD" clId="Web-{8B4F85B6-34D3-400C-A6C7-334F8D6803BA}" dt="2023-01-19T19:33:12.095" v="1253" actId="20577"/>
          <ac:spMkLst>
            <pc:docMk/>
            <pc:sldMk cId="853009808" sldId="547"/>
            <ac:spMk id="2" creationId="{D96D6F7F-7FFA-D196-B460-F23C4FE61FD1}"/>
          </ac:spMkLst>
        </pc:spChg>
        <pc:spChg chg="mod">
          <ac:chgData name="Bernard, William (bernarwt)" userId="S::bernarwt@mail.uc.edu::e7ac844f-90c1-410a-abea-4ef5add57529" providerId="AD" clId="Web-{8B4F85B6-34D3-400C-A6C7-334F8D6803BA}" dt="2023-01-19T19:36:33.602" v="1516" actId="20577"/>
          <ac:spMkLst>
            <pc:docMk/>
            <pc:sldMk cId="853009808" sldId="547"/>
            <ac:spMk id="3" creationId="{DCAB3267-292C-F1E9-D813-4FC4580BDDB4}"/>
          </ac:spMkLst>
        </pc:spChg>
      </pc:sldChg>
      <pc:sldChg chg="modSp new">
        <pc:chgData name="Bernard, William (bernarwt)" userId="S::bernarwt@mail.uc.edu::e7ac844f-90c1-410a-abea-4ef5add57529" providerId="AD" clId="Web-{8B4F85B6-34D3-400C-A6C7-334F8D6803BA}" dt="2023-01-19T19:41:58.754" v="1862" actId="20577"/>
        <pc:sldMkLst>
          <pc:docMk/>
          <pc:sldMk cId="526103300" sldId="549"/>
        </pc:sldMkLst>
        <pc:spChg chg="mod">
          <ac:chgData name="Bernard, William (bernarwt)" userId="S::bernarwt@mail.uc.edu::e7ac844f-90c1-410a-abea-4ef5add57529" providerId="AD" clId="Web-{8B4F85B6-34D3-400C-A6C7-334F8D6803BA}" dt="2023-01-19T19:36:41.618" v="1528" actId="20577"/>
          <ac:spMkLst>
            <pc:docMk/>
            <pc:sldMk cId="526103300" sldId="549"/>
            <ac:spMk id="2" creationId="{1DA9E53A-1D44-73BF-5285-D8DFEDF76D29}"/>
          </ac:spMkLst>
        </pc:spChg>
        <pc:spChg chg="mod">
          <ac:chgData name="Bernard, William (bernarwt)" userId="S::bernarwt@mail.uc.edu::e7ac844f-90c1-410a-abea-4ef5add57529" providerId="AD" clId="Web-{8B4F85B6-34D3-400C-A6C7-334F8D6803BA}" dt="2023-01-19T19:41:58.754" v="1862" actId="20577"/>
          <ac:spMkLst>
            <pc:docMk/>
            <pc:sldMk cId="526103300" sldId="549"/>
            <ac:spMk id="3" creationId="{3C6D8602-C5F3-7803-4095-44CCFF23B321}"/>
          </ac:spMkLst>
        </pc:spChg>
      </pc:sldChg>
      <pc:sldChg chg="del">
        <pc:chgData name="Bernard, William (bernarwt)" userId="S::bernarwt@mail.uc.edu::e7ac844f-90c1-410a-abea-4ef5add57529" providerId="AD" clId="Web-{8B4F85B6-34D3-400C-A6C7-334F8D6803BA}" dt="2023-01-19T19:55:52.720" v="1864"/>
        <pc:sldMkLst>
          <pc:docMk/>
          <pc:sldMk cId="4027186759" sldId="550"/>
        </pc:sldMkLst>
      </pc:sldChg>
    </pc:docChg>
  </pc:docChgLst>
  <pc:docChgLst>
    <pc:chgData name="Poplin, Isaac (poplinis)" userId="S::poplinis@mail.uc.edu::f47a988b-ed1b-4dc2-a057-15d19fd0c3ed" providerId="AD" clId="Web-{38F1921A-F365-84D1-55B6-2A9BC9A16F15}"/>
    <pc:docChg chg="addSld delSld modSld">
      <pc:chgData name="Poplin, Isaac (poplinis)" userId="S::poplinis@mail.uc.edu::f47a988b-ed1b-4dc2-a057-15d19fd0c3ed" providerId="AD" clId="Web-{38F1921A-F365-84D1-55B6-2A9BC9A16F15}" dt="2022-01-11T00:40:29.797" v="23"/>
      <pc:docMkLst>
        <pc:docMk/>
      </pc:docMkLst>
      <pc:sldChg chg="addSp delSp modSp">
        <pc:chgData name="Poplin, Isaac (poplinis)" userId="S::poplinis@mail.uc.edu::f47a988b-ed1b-4dc2-a057-15d19fd0c3ed" providerId="AD" clId="Web-{38F1921A-F365-84D1-55B6-2A9BC9A16F15}" dt="2022-01-11T00:40:29.797" v="23"/>
        <pc:sldMkLst>
          <pc:docMk/>
          <pc:sldMk cId="520282983" sldId="283"/>
        </pc:sldMkLst>
        <pc:spChg chg="add del mod">
          <ac:chgData name="Poplin, Isaac (poplinis)" userId="S::poplinis@mail.uc.edu::f47a988b-ed1b-4dc2-a057-15d19fd0c3ed" providerId="AD" clId="Web-{38F1921A-F365-84D1-55B6-2A9BC9A16F15}" dt="2022-01-11T00:40:15.672" v="21"/>
          <ac:spMkLst>
            <pc:docMk/>
            <pc:sldMk cId="520282983" sldId="283"/>
            <ac:spMk id="6" creationId="{E468E140-461A-4EA6-B873-3628A335B402}"/>
          </ac:spMkLst>
        </pc:spChg>
        <pc:spChg chg="add mod">
          <ac:chgData name="Poplin, Isaac (poplinis)" userId="S::poplinis@mail.uc.edu::f47a988b-ed1b-4dc2-a057-15d19fd0c3ed" providerId="AD" clId="Web-{38F1921A-F365-84D1-55B6-2A9BC9A16F15}" dt="2022-01-11T00:40:29.797" v="23"/>
          <ac:spMkLst>
            <pc:docMk/>
            <pc:sldMk cId="520282983" sldId="283"/>
            <ac:spMk id="11" creationId="{960DC433-73DF-4E48-9DEA-3FFA92C29E4C}"/>
          </ac:spMkLst>
        </pc:spChg>
        <pc:picChg chg="add mod">
          <ac:chgData name="Poplin, Isaac (poplinis)" userId="S::poplinis@mail.uc.edu::f47a988b-ed1b-4dc2-a057-15d19fd0c3ed" providerId="AD" clId="Web-{38F1921A-F365-84D1-55B6-2A9BC9A16F15}" dt="2022-01-11T00:38:45.573" v="19" actId="14100"/>
          <ac:picMkLst>
            <pc:docMk/>
            <pc:sldMk cId="520282983" sldId="283"/>
            <ac:picMk id="4" creationId="{3676ABF5-ECD6-418C-BA06-BCA4F62C1D16}"/>
          </ac:picMkLst>
        </pc:picChg>
        <pc:picChg chg="add del mod ord">
          <ac:chgData name="Poplin, Isaac (poplinis)" userId="S::poplinis@mail.uc.edu::f47a988b-ed1b-4dc2-a057-15d19fd0c3ed" providerId="AD" clId="Web-{38F1921A-F365-84D1-55B6-2A9BC9A16F15}" dt="2022-01-11T00:40:29.797" v="23"/>
          <ac:picMkLst>
            <pc:docMk/>
            <pc:sldMk cId="520282983" sldId="283"/>
            <ac:picMk id="8" creationId="{F1F72AE1-5CC6-4207-B90F-C20669F98E12}"/>
          </ac:picMkLst>
        </pc:picChg>
        <pc:picChg chg="del">
          <ac:chgData name="Poplin, Isaac (poplinis)" userId="S::poplinis@mail.uc.edu::f47a988b-ed1b-4dc2-a057-15d19fd0c3ed" providerId="AD" clId="Web-{38F1921A-F365-84D1-55B6-2A9BC9A16F15}" dt="2022-01-11T00:40:14.562" v="20"/>
          <ac:picMkLst>
            <pc:docMk/>
            <pc:sldMk cId="520282983" sldId="283"/>
            <ac:picMk id="10" creationId="{FA7D3664-0CB6-44E3-B739-8B1B6A12AC76}"/>
          </ac:picMkLst>
        </pc:picChg>
      </pc:sldChg>
      <pc:sldChg chg="addSp delSp modSp mod modShow modCm modNotes">
        <pc:chgData name="Poplin, Isaac (poplinis)" userId="S::poplinis@mail.uc.edu::f47a988b-ed1b-4dc2-a057-15d19fd0c3ed" providerId="AD" clId="Web-{38F1921A-F365-84D1-55B6-2A9BC9A16F15}" dt="2022-01-11T00:37:45.147" v="14" actId="20577"/>
        <pc:sldMkLst>
          <pc:docMk/>
          <pc:sldMk cId="3464413979" sldId="393"/>
        </pc:sldMkLst>
        <pc:spChg chg="mod">
          <ac:chgData name="Poplin, Isaac (poplinis)" userId="S::poplinis@mail.uc.edu::f47a988b-ed1b-4dc2-a057-15d19fd0c3ed" providerId="AD" clId="Web-{38F1921A-F365-84D1-55B6-2A9BC9A16F15}" dt="2022-01-11T00:37:45.147" v="14" actId="20577"/>
          <ac:spMkLst>
            <pc:docMk/>
            <pc:sldMk cId="3464413979" sldId="393"/>
            <ac:spMk id="2" creationId="{706D2D51-319A-485D-B75A-BCE1ADB19B32}"/>
          </ac:spMkLst>
        </pc:spChg>
        <pc:spChg chg="mod">
          <ac:chgData name="Poplin, Isaac (poplinis)" userId="S::poplinis@mail.uc.edu::f47a988b-ed1b-4dc2-a057-15d19fd0c3ed" providerId="AD" clId="Web-{38F1921A-F365-84D1-55B6-2A9BC9A16F15}" dt="2022-01-11T00:37:25.959" v="7" actId="20577"/>
          <ac:spMkLst>
            <pc:docMk/>
            <pc:sldMk cId="3464413979" sldId="393"/>
            <ac:spMk id="5" creationId="{C4503709-BE8C-4484-997E-E1359F7297E7}"/>
          </ac:spMkLst>
        </pc:spChg>
        <pc:picChg chg="add mod">
          <ac:chgData name="Poplin, Isaac (poplinis)" userId="S::poplinis@mail.uc.edu::f47a988b-ed1b-4dc2-a057-15d19fd0c3ed" providerId="AD" clId="Web-{38F1921A-F365-84D1-55B6-2A9BC9A16F15}" dt="2022-01-11T00:37:31.694" v="12" actId="1076"/>
          <ac:picMkLst>
            <pc:docMk/>
            <pc:sldMk cId="3464413979" sldId="393"/>
            <ac:picMk id="6" creationId="{A7C10157-25FE-40A5-AEDA-E337E28DC1E9}"/>
          </ac:picMkLst>
        </pc:picChg>
        <pc:picChg chg="del">
          <ac:chgData name="Poplin, Isaac (poplinis)" userId="S::poplinis@mail.uc.edu::f47a988b-ed1b-4dc2-a057-15d19fd0c3ed" providerId="AD" clId="Web-{38F1921A-F365-84D1-55B6-2A9BC9A16F15}" dt="2022-01-11T00:37:27.068" v="8"/>
          <ac:picMkLst>
            <pc:docMk/>
            <pc:sldMk cId="3464413979" sldId="393"/>
            <ac:picMk id="1026" creationId="{8F8E66C5-2527-44E8-9457-4A3AFC95408B}"/>
          </ac:picMkLst>
        </pc:picChg>
      </pc:sldChg>
      <pc:sldChg chg="add del">
        <pc:chgData name="Poplin, Isaac (poplinis)" userId="S::poplinis@mail.uc.edu::f47a988b-ed1b-4dc2-a057-15d19fd0c3ed" providerId="AD" clId="Web-{38F1921A-F365-84D1-55B6-2A9BC9A16F15}" dt="2022-01-11T00:34:38.403" v="1"/>
        <pc:sldMkLst>
          <pc:docMk/>
          <pc:sldMk cId="4057025407" sldId="394"/>
        </pc:sldMkLst>
      </pc:sldChg>
    </pc:docChg>
  </pc:docChgLst>
  <pc:docChgLst>
    <pc:chgData name="Palmer, Heath (palmerha)" userId="S::palmerha@mail.uc.edu::0ec25989-dc86-4447-ac66-f59147535132" providerId="AD" clId="Web-{7DE11C1E-0E4D-CD44-D4D8-B9A330D19735}"/>
    <pc:docChg chg="addSld modSld sldOrd">
      <pc:chgData name="Palmer, Heath (palmerha)" userId="S::palmerha@mail.uc.edu::0ec25989-dc86-4447-ac66-f59147535132" providerId="AD" clId="Web-{7DE11C1E-0E4D-CD44-D4D8-B9A330D19735}" dt="2022-01-04T18:56:56.254" v="1251"/>
      <pc:docMkLst>
        <pc:docMk/>
      </pc:docMkLst>
      <pc:sldChg chg="mod modShow">
        <pc:chgData name="Palmer, Heath (palmerha)" userId="S::palmerha@mail.uc.edu::0ec25989-dc86-4447-ac66-f59147535132" providerId="AD" clId="Web-{7DE11C1E-0E4D-CD44-D4D8-B9A330D19735}" dt="2022-01-04T18:56:56.176" v="1250"/>
        <pc:sldMkLst>
          <pc:docMk/>
          <pc:sldMk cId="2260281581" sldId="390"/>
        </pc:sldMkLst>
      </pc:sldChg>
      <pc:sldChg chg="mod modShow">
        <pc:chgData name="Palmer, Heath (palmerha)" userId="S::palmerha@mail.uc.edu::0ec25989-dc86-4447-ac66-f59147535132" providerId="AD" clId="Web-{7DE11C1E-0E4D-CD44-D4D8-B9A330D19735}" dt="2022-01-04T18:56:56.254" v="1251"/>
        <pc:sldMkLst>
          <pc:docMk/>
          <pc:sldMk cId="1266034041" sldId="391"/>
        </pc:sldMkLst>
      </pc:sldChg>
      <pc:sldChg chg="modSp add mod ord replId modShow">
        <pc:chgData name="Palmer, Heath (palmerha)" userId="S::palmerha@mail.uc.edu::0ec25989-dc86-4447-ac66-f59147535132" providerId="AD" clId="Web-{7DE11C1E-0E4D-CD44-D4D8-B9A330D19735}" dt="2022-01-04T18:56:43.848" v="1248"/>
        <pc:sldMkLst>
          <pc:docMk/>
          <pc:sldMk cId="736836924" sldId="397"/>
        </pc:sldMkLst>
        <pc:graphicFrameChg chg="mod modGraphic">
          <ac:chgData name="Palmer, Heath (palmerha)" userId="S::palmerha@mail.uc.edu::0ec25989-dc86-4447-ac66-f59147535132" providerId="AD" clId="Web-{7DE11C1E-0E4D-CD44-D4D8-B9A330D19735}" dt="2022-01-04T18:56:20.723" v="1246"/>
          <ac:graphicFrameMkLst>
            <pc:docMk/>
            <pc:sldMk cId="736836924" sldId="397"/>
            <ac:graphicFrameMk id="5" creationId="{F1EAEF34-EAA4-48A7-BFCA-624C60240F01}"/>
          </ac:graphicFrameMkLst>
        </pc:graphicFrameChg>
      </pc:sldChg>
      <pc:sldChg chg="modSp add mod replId modShow addCm">
        <pc:chgData name="Palmer, Heath (palmerha)" userId="S::palmerha@mail.uc.edu::0ec25989-dc86-4447-ac66-f59147535132" providerId="AD" clId="Web-{7DE11C1E-0E4D-CD44-D4D8-B9A330D19735}" dt="2022-01-04T18:56:43.957" v="1249"/>
        <pc:sldMkLst>
          <pc:docMk/>
          <pc:sldMk cId="3051934987" sldId="398"/>
        </pc:sldMkLst>
        <pc:graphicFrameChg chg="mod modGraphic">
          <ac:chgData name="Palmer, Heath (palmerha)" userId="S::palmerha@mail.uc.edu::0ec25989-dc86-4447-ac66-f59147535132" providerId="AD" clId="Web-{7DE11C1E-0E4D-CD44-D4D8-B9A330D19735}" dt="2022-01-04T18:51:54.598" v="1088"/>
          <ac:graphicFrameMkLst>
            <pc:docMk/>
            <pc:sldMk cId="3051934987" sldId="398"/>
            <ac:graphicFrameMk id="5" creationId="{F1EAEF34-EAA4-48A7-BFCA-624C60240F01}"/>
          </ac:graphicFrameMkLst>
        </pc:graphicFrameChg>
      </pc:sldChg>
    </pc:docChg>
  </pc:docChgLst>
  <pc:docChgLst>
    <pc:chgData name="Schindler, Ilan (schindim)" userId="S::schindim@mail.uc.edu::8b301551-2d9c-4678-a221-f3100996c974" providerId="AD" clId="Web-{EEDE092F-4199-C5CE-6D0D-6C6CD4424783}"/>
    <pc:docChg chg="addSld modSld">
      <pc:chgData name="Schindler, Ilan (schindim)" userId="S::schindim@mail.uc.edu::8b301551-2d9c-4678-a221-f3100996c974" providerId="AD" clId="Web-{EEDE092F-4199-C5CE-6D0D-6C6CD4424783}" dt="2023-02-06T22:40:01.300" v="243" actId="14100"/>
      <pc:docMkLst>
        <pc:docMk/>
      </pc:docMkLst>
      <pc:sldChg chg="modSp">
        <pc:chgData name="Schindler, Ilan (schindim)" userId="S::schindim@mail.uc.edu::8b301551-2d9c-4678-a221-f3100996c974" providerId="AD" clId="Web-{EEDE092F-4199-C5CE-6D0D-6C6CD4424783}" dt="2023-02-06T22:40:01.300" v="243" actId="14100"/>
        <pc:sldMkLst>
          <pc:docMk/>
          <pc:sldMk cId="3132929211" sldId="556"/>
        </pc:sldMkLst>
        <pc:spChg chg="mod">
          <ac:chgData name="Schindler, Ilan (schindim)" userId="S::schindim@mail.uc.edu::8b301551-2d9c-4678-a221-f3100996c974" providerId="AD" clId="Web-{EEDE092F-4199-C5CE-6D0D-6C6CD4424783}" dt="2023-02-06T22:40:01.300" v="243" actId="14100"/>
          <ac:spMkLst>
            <pc:docMk/>
            <pc:sldMk cId="3132929211" sldId="556"/>
            <ac:spMk id="3" creationId="{1559A877-19B8-8177-0E29-5F34F9BB84FB}"/>
          </ac:spMkLst>
        </pc:spChg>
        <pc:picChg chg="mod">
          <ac:chgData name="Schindler, Ilan (schindim)" userId="S::schindim@mail.uc.edu::8b301551-2d9c-4678-a221-f3100996c974" providerId="AD" clId="Web-{EEDE092F-4199-C5CE-6D0D-6C6CD4424783}" dt="2023-02-06T22:39:57.581" v="242" actId="14100"/>
          <ac:picMkLst>
            <pc:docMk/>
            <pc:sldMk cId="3132929211" sldId="556"/>
            <ac:picMk id="6" creationId="{2796F9EE-9F07-E752-7DAC-E2AD0CC717D0}"/>
          </ac:picMkLst>
        </pc:picChg>
      </pc:sldChg>
      <pc:sldChg chg="modSp">
        <pc:chgData name="Schindler, Ilan (schindim)" userId="S::schindim@mail.uc.edu::8b301551-2d9c-4678-a221-f3100996c974" providerId="AD" clId="Web-{EEDE092F-4199-C5CE-6D0D-6C6CD4424783}" dt="2023-02-06T22:01:22.217" v="171" actId="20577"/>
        <pc:sldMkLst>
          <pc:docMk/>
          <pc:sldMk cId="3386746106" sldId="567"/>
        </pc:sldMkLst>
        <pc:spChg chg="mod">
          <ac:chgData name="Schindler, Ilan (schindim)" userId="S::schindim@mail.uc.edu::8b301551-2d9c-4678-a221-f3100996c974" providerId="AD" clId="Web-{EEDE092F-4199-C5CE-6D0D-6C6CD4424783}" dt="2023-02-06T22:01:22.217" v="171" actId="20577"/>
          <ac:spMkLst>
            <pc:docMk/>
            <pc:sldMk cId="3386746106" sldId="567"/>
            <ac:spMk id="3" creationId="{1559A877-19B8-8177-0E29-5F34F9BB84FB}"/>
          </ac:spMkLst>
        </pc:spChg>
      </pc:sldChg>
      <pc:sldChg chg="modSp new">
        <pc:chgData name="Schindler, Ilan (schindim)" userId="S::schindim@mail.uc.edu::8b301551-2d9c-4678-a221-f3100996c974" providerId="AD" clId="Web-{EEDE092F-4199-C5CE-6D0D-6C6CD4424783}" dt="2023-02-06T22:06:22.384" v="203" actId="20577"/>
        <pc:sldMkLst>
          <pc:docMk/>
          <pc:sldMk cId="1957549425" sldId="568"/>
        </pc:sldMkLst>
        <pc:spChg chg="mod">
          <ac:chgData name="Schindler, Ilan (schindim)" userId="S::schindim@mail.uc.edu::8b301551-2d9c-4678-a221-f3100996c974" providerId="AD" clId="Web-{EEDE092F-4199-C5CE-6D0D-6C6CD4424783}" dt="2023-02-06T22:06:17.805" v="200" actId="20577"/>
          <ac:spMkLst>
            <pc:docMk/>
            <pc:sldMk cId="1957549425" sldId="568"/>
            <ac:spMk id="2" creationId="{3B2908B9-EF4D-3AEA-A80A-BF8758D46E15}"/>
          </ac:spMkLst>
        </pc:spChg>
        <pc:spChg chg="mod">
          <ac:chgData name="Schindler, Ilan (schindim)" userId="S::schindim@mail.uc.edu::8b301551-2d9c-4678-a221-f3100996c974" providerId="AD" clId="Web-{EEDE092F-4199-C5CE-6D0D-6C6CD4424783}" dt="2023-02-06T22:06:22.384" v="203" actId="20577"/>
          <ac:spMkLst>
            <pc:docMk/>
            <pc:sldMk cId="1957549425" sldId="568"/>
            <ac:spMk id="3" creationId="{629DAB42-4FB8-49EE-EC42-A2BAAAF53A2F}"/>
          </ac:spMkLst>
        </pc:spChg>
      </pc:sldChg>
    </pc:docChg>
  </pc:docChgLst>
  <pc:docChgLst>
    <pc:chgData name="Poplin, Isaac (poplinis)" userId="S::poplinis@mail.uc.edu::f47a988b-ed1b-4dc2-a057-15d19fd0c3ed" providerId="AD" clId="Web-{581598DA-743E-6553-3B63-23E0A5EFB4E4}"/>
    <pc:docChg chg="modSld">
      <pc:chgData name="Poplin, Isaac (poplinis)" userId="S::poplinis@mail.uc.edu::f47a988b-ed1b-4dc2-a057-15d19fd0c3ed" providerId="AD" clId="Web-{581598DA-743E-6553-3B63-23E0A5EFB4E4}" dt="2023-01-26T19:57:26.496" v="28" actId="20577"/>
      <pc:docMkLst>
        <pc:docMk/>
      </pc:docMkLst>
      <pc:sldChg chg="modSp">
        <pc:chgData name="Poplin, Isaac (poplinis)" userId="S::poplinis@mail.uc.edu::f47a988b-ed1b-4dc2-a057-15d19fd0c3ed" providerId="AD" clId="Web-{581598DA-743E-6553-3B63-23E0A5EFB4E4}" dt="2023-01-26T19:57:26.496" v="28" actId="20577"/>
        <pc:sldMkLst>
          <pc:docMk/>
          <pc:sldMk cId="2640680036" sldId="530"/>
        </pc:sldMkLst>
        <pc:spChg chg="mod">
          <ac:chgData name="Poplin, Isaac (poplinis)" userId="S::poplinis@mail.uc.edu::f47a988b-ed1b-4dc2-a057-15d19fd0c3ed" providerId="AD" clId="Web-{581598DA-743E-6553-3B63-23E0A5EFB4E4}" dt="2023-01-26T19:57:26.496" v="28" actId="20577"/>
          <ac:spMkLst>
            <pc:docMk/>
            <pc:sldMk cId="2640680036" sldId="530"/>
            <ac:spMk id="3" creationId="{1559A877-19B8-8177-0E29-5F34F9BB84FB}"/>
          </ac:spMkLst>
        </pc:spChg>
      </pc:sldChg>
    </pc:docChg>
  </pc:docChgLst>
  <pc:docChgLst>
    <pc:chgData name="Poplin, Isaac (poplinis)" userId="S::poplinis@mail.uc.edu::f47a988b-ed1b-4dc2-a057-15d19fd0c3ed" providerId="AD" clId="Web-{97D03D95-17A7-1FAD-C9D5-FAAAA9F80218}"/>
    <pc:docChg chg="addSld modSld">
      <pc:chgData name="Poplin, Isaac (poplinis)" userId="S::poplinis@mail.uc.edu::f47a988b-ed1b-4dc2-a057-15d19fd0c3ed" providerId="AD" clId="Web-{97D03D95-17A7-1FAD-C9D5-FAAAA9F80218}" dt="2023-01-19T20:04:59.183" v="678" actId="20577"/>
      <pc:docMkLst>
        <pc:docMk/>
      </pc:docMkLst>
      <pc:sldChg chg="modSp">
        <pc:chgData name="Poplin, Isaac (poplinis)" userId="S::poplinis@mail.uc.edu::f47a988b-ed1b-4dc2-a057-15d19fd0c3ed" providerId="AD" clId="Web-{97D03D95-17A7-1FAD-C9D5-FAAAA9F80218}" dt="2023-01-19T19:12:45.100" v="42" actId="20577"/>
        <pc:sldMkLst>
          <pc:docMk/>
          <pc:sldMk cId="3863831746" sldId="512"/>
        </pc:sldMkLst>
        <pc:spChg chg="mod">
          <ac:chgData name="Poplin, Isaac (poplinis)" userId="S::poplinis@mail.uc.edu::f47a988b-ed1b-4dc2-a057-15d19fd0c3ed" providerId="AD" clId="Web-{97D03D95-17A7-1FAD-C9D5-FAAAA9F80218}" dt="2023-01-19T19:12:45.100" v="42" actId="20577"/>
          <ac:spMkLst>
            <pc:docMk/>
            <pc:sldMk cId="3863831746" sldId="512"/>
            <ac:spMk id="3" creationId="{1559A877-19B8-8177-0E29-5F34F9BB84FB}"/>
          </ac:spMkLst>
        </pc:spChg>
      </pc:sldChg>
      <pc:sldChg chg="modSp">
        <pc:chgData name="Poplin, Isaac (poplinis)" userId="S::poplinis@mail.uc.edu::f47a988b-ed1b-4dc2-a057-15d19fd0c3ed" providerId="AD" clId="Web-{97D03D95-17A7-1FAD-C9D5-FAAAA9F80218}" dt="2023-01-19T19:18:31.405" v="203" actId="20577"/>
        <pc:sldMkLst>
          <pc:docMk/>
          <pc:sldMk cId="1474503202" sldId="514"/>
        </pc:sldMkLst>
        <pc:spChg chg="mod">
          <ac:chgData name="Poplin, Isaac (poplinis)" userId="S::poplinis@mail.uc.edu::f47a988b-ed1b-4dc2-a057-15d19fd0c3ed" providerId="AD" clId="Web-{97D03D95-17A7-1FAD-C9D5-FAAAA9F80218}" dt="2023-01-19T19:18:31.405" v="203" actId="20577"/>
          <ac:spMkLst>
            <pc:docMk/>
            <pc:sldMk cId="1474503202" sldId="514"/>
            <ac:spMk id="3" creationId="{1559A877-19B8-8177-0E29-5F34F9BB84FB}"/>
          </ac:spMkLst>
        </pc:spChg>
      </pc:sldChg>
      <pc:sldChg chg="modSp">
        <pc:chgData name="Poplin, Isaac (poplinis)" userId="S::poplinis@mail.uc.edu::f47a988b-ed1b-4dc2-a057-15d19fd0c3ed" providerId="AD" clId="Web-{97D03D95-17A7-1FAD-C9D5-FAAAA9F80218}" dt="2023-01-19T19:19:03.796" v="205" actId="20577"/>
        <pc:sldMkLst>
          <pc:docMk/>
          <pc:sldMk cId="3091943882" sldId="515"/>
        </pc:sldMkLst>
        <pc:spChg chg="mod">
          <ac:chgData name="Poplin, Isaac (poplinis)" userId="S::poplinis@mail.uc.edu::f47a988b-ed1b-4dc2-a057-15d19fd0c3ed" providerId="AD" clId="Web-{97D03D95-17A7-1FAD-C9D5-FAAAA9F80218}" dt="2023-01-19T19:19:03.796" v="205" actId="20577"/>
          <ac:spMkLst>
            <pc:docMk/>
            <pc:sldMk cId="3091943882" sldId="515"/>
            <ac:spMk id="3" creationId="{1559A877-19B8-8177-0E29-5F34F9BB84FB}"/>
          </ac:spMkLst>
        </pc:spChg>
      </pc:sldChg>
      <pc:sldChg chg="modSp">
        <pc:chgData name="Poplin, Isaac (poplinis)" userId="S::poplinis@mail.uc.edu::f47a988b-ed1b-4dc2-a057-15d19fd0c3ed" providerId="AD" clId="Web-{97D03D95-17A7-1FAD-C9D5-FAAAA9F80218}" dt="2023-01-19T19:20:19.282" v="209" actId="20577"/>
        <pc:sldMkLst>
          <pc:docMk/>
          <pc:sldMk cId="3765969846" sldId="526"/>
        </pc:sldMkLst>
        <pc:spChg chg="mod">
          <ac:chgData name="Poplin, Isaac (poplinis)" userId="S::poplinis@mail.uc.edu::f47a988b-ed1b-4dc2-a057-15d19fd0c3ed" providerId="AD" clId="Web-{97D03D95-17A7-1FAD-C9D5-FAAAA9F80218}" dt="2023-01-19T19:20:19.282" v="209" actId="20577"/>
          <ac:spMkLst>
            <pc:docMk/>
            <pc:sldMk cId="3765969846" sldId="526"/>
            <ac:spMk id="3" creationId="{1559A877-19B8-8177-0E29-5F34F9BB84FB}"/>
          </ac:spMkLst>
        </pc:spChg>
      </pc:sldChg>
      <pc:sldChg chg="addSp delSp modSp">
        <pc:chgData name="Poplin, Isaac (poplinis)" userId="S::poplinis@mail.uc.edu::f47a988b-ed1b-4dc2-a057-15d19fd0c3ed" providerId="AD" clId="Web-{97D03D95-17A7-1FAD-C9D5-FAAAA9F80218}" dt="2023-01-19T19:07:03.405" v="6" actId="1076"/>
        <pc:sldMkLst>
          <pc:docMk/>
          <pc:sldMk cId="3763308570" sldId="527"/>
        </pc:sldMkLst>
        <pc:picChg chg="add mod modCrop">
          <ac:chgData name="Poplin, Isaac (poplinis)" userId="S::poplinis@mail.uc.edu::f47a988b-ed1b-4dc2-a057-15d19fd0c3ed" providerId="AD" clId="Web-{97D03D95-17A7-1FAD-C9D5-FAAAA9F80218}" dt="2023-01-19T19:07:03.405" v="6" actId="1076"/>
          <ac:picMkLst>
            <pc:docMk/>
            <pc:sldMk cId="3763308570" sldId="527"/>
            <ac:picMk id="2" creationId="{185C2D08-6C41-34DC-856B-7E0A61A21EA5}"/>
          </ac:picMkLst>
        </pc:picChg>
        <pc:picChg chg="del">
          <ac:chgData name="Poplin, Isaac (poplinis)" userId="S::poplinis@mail.uc.edu::f47a988b-ed1b-4dc2-a057-15d19fd0c3ed" providerId="AD" clId="Web-{97D03D95-17A7-1FAD-C9D5-FAAAA9F80218}" dt="2023-01-19T19:06:46.311" v="0"/>
          <ac:picMkLst>
            <pc:docMk/>
            <pc:sldMk cId="3763308570" sldId="527"/>
            <ac:picMk id="5" creationId="{948092B2-0AB5-D4B3-4E28-507CF5BC8584}"/>
          </ac:picMkLst>
        </pc:picChg>
      </pc:sldChg>
      <pc:sldChg chg="modSp">
        <pc:chgData name="Poplin, Isaac (poplinis)" userId="S::poplinis@mail.uc.edu::f47a988b-ed1b-4dc2-a057-15d19fd0c3ed" providerId="AD" clId="Web-{97D03D95-17A7-1FAD-C9D5-FAAAA9F80218}" dt="2023-01-19T19:41:12.856" v="551" actId="20577"/>
        <pc:sldMkLst>
          <pc:docMk/>
          <pc:sldMk cId="2640680036" sldId="530"/>
        </pc:sldMkLst>
        <pc:spChg chg="mod">
          <ac:chgData name="Poplin, Isaac (poplinis)" userId="S::poplinis@mail.uc.edu::f47a988b-ed1b-4dc2-a057-15d19fd0c3ed" providerId="AD" clId="Web-{97D03D95-17A7-1FAD-C9D5-FAAAA9F80218}" dt="2023-01-19T19:41:12.856" v="551" actId="20577"/>
          <ac:spMkLst>
            <pc:docMk/>
            <pc:sldMk cId="2640680036" sldId="530"/>
            <ac:spMk id="3" creationId="{1559A877-19B8-8177-0E29-5F34F9BB84FB}"/>
          </ac:spMkLst>
        </pc:spChg>
      </pc:sldChg>
      <pc:sldChg chg="modSp">
        <pc:chgData name="Poplin, Isaac (poplinis)" userId="S::poplinis@mail.uc.edu::f47a988b-ed1b-4dc2-a057-15d19fd0c3ed" providerId="AD" clId="Web-{97D03D95-17A7-1FAD-C9D5-FAAAA9F80218}" dt="2023-01-19T19:45:08.314" v="570" actId="20577"/>
        <pc:sldMkLst>
          <pc:docMk/>
          <pc:sldMk cId="3504811094" sldId="531"/>
        </pc:sldMkLst>
        <pc:spChg chg="mod">
          <ac:chgData name="Poplin, Isaac (poplinis)" userId="S::poplinis@mail.uc.edu::f47a988b-ed1b-4dc2-a057-15d19fd0c3ed" providerId="AD" clId="Web-{97D03D95-17A7-1FAD-C9D5-FAAAA9F80218}" dt="2023-01-19T19:45:08.314" v="570" actId="20577"/>
          <ac:spMkLst>
            <pc:docMk/>
            <pc:sldMk cId="3504811094" sldId="531"/>
            <ac:spMk id="3" creationId="{1559A877-19B8-8177-0E29-5F34F9BB84FB}"/>
          </ac:spMkLst>
        </pc:spChg>
      </pc:sldChg>
      <pc:sldChg chg="modSp">
        <pc:chgData name="Poplin, Isaac (poplinis)" userId="S::poplinis@mail.uc.edu::f47a988b-ed1b-4dc2-a057-15d19fd0c3ed" providerId="AD" clId="Web-{97D03D95-17A7-1FAD-C9D5-FAAAA9F80218}" dt="2023-01-19T19:48:25.193" v="639" actId="20577"/>
        <pc:sldMkLst>
          <pc:docMk/>
          <pc:sldMk cId="909786670" sldId="532"/>
        </pc:sldMkLst>
        <pc:spChg chg="mod">
          <ac:chgData name="Poplin, Isaac (poplinis)" userId="S::poplinis@mail.uc.edu::f47a988b-ed1b-4dc2-a057-15d19fd0c3ed" providerId="AD" clId="Web-{97D03D95-17A7-1FAD-C9D5-FAAAA9F80218}" dt="2023-01-19T19:48:25.193" v="639" actId="20577"/>
          <ac:spMkLst>
            <pc:docMk/>
            <pc:sldMk cId="909786670" sldId="532"/>
            <ac:spMk id="3" creationId="{1559A877-19B8-8177-0E29-5F34F9BB84FB}"/>
          </ac:spMkLst>
        </pc:spChg>
      </pc:sldChg>
      <pc:sldChg chg="modSp">
        <pc:chgData name="Poplin, Isaac (poplinis)" userId="S::poplinis@mail.uc.edu::f47a988b-ed1b-4dc2-a057-15d19fd0c3ed" providerId="AD" clId="Web-{97D03D95-17A7-1FAD-C9D5-FAAAA9F80218}" dt="2023-01-19T19:54:56.170" v="641" actId="20577"/>
        <pc:sldMkLst>
          <pc:docMk/>
          <pc:sldMk cId="788672622" sldId="534"/>
        </pc:sldMkLst>
        <pc:spChg chg="mod">
          <ac:chgData name="Poplin, Isaac (poplinis)" userId="S::poplinis@mail.uc.edu::f47a988b-ed1b-4dc2-a057-15d19fd0c3ed" providerId="AD" clId="Web-{97D03D95-17A7-1FAD-C9D5-FAAAA9F80218}" dt="2023-01-19T19:54:56.170" v="641" actId="20577"/>
          <ac:spMkLst>
            <pc:docMk/>
            <pc:sldMk cId="788672622" sldId="534"/>
            <ac:spMk id="3" creationId="{1559A877-19B8-8177-0E29-5F34F9BB84FB}"/>
          </ac:spMkLst>
        </pc:spChg>
      </pc:sldChg>
      <pc:sldChg chg="modSp">
        <pc:chgData name="Poplin, Isaac (poplinis)" userId="S::poplinis@mail.uc.edu::f47a988b-ed1b-4dc2-a057-15d19fd0c3ed" providerId="AD" clId="Web-{97D03D95-17A7-1FAD-C9D5-FAAAA9F80218}" dt="2023-01-19T20:04:59.183" v="678" actId="20577"/>
        <pc:sldMkLst>
          <pc:docMk/>
          <pc:sldMk cId="996242618" sldId="535"/>
        </pc:sldMkLst>
        <pc:spChg chg="mod">
          <ac:chgData name="Poplin, Isaac (poplinis)" userId="S::poplinis@mail.uc.edu::f47a988b-ed1b-4dc2-a057-15d19fd0c3ed" providerId="AD" clId="Web-{97D03D95-17A7-1FAD-C9D5-FAAAA9F80218}" dt="2023-01-19T20:04:59.183" v="678" actId="20577"/>
          <ac:spMkLst>
            <pc:docMk/>
            <pc:sldMk cId="996242618" sldId="535"/>
            <ac:spMk id="3" creationId="{1559A877-19B8-8177-0E29-5F34F9BB84FB}"/>
          </ac:spMkLst>
        </pc:spChg>
      </pc:sldChg>
      <pc:sldChg chg="modSp">
        <pc:chgData name="Poplin, Isaac (poplinis)" userId="S::poplinis@mail.uc.edu::f47a988b-ed1b-4dc2-a057-15d19fd0c3ed" providerId="AD" clId="Web-{97D03D95-17A7-1FAD-C9D5-FAAAA9F80218}" dt="2023-01-19T19:28:30.792" v="248" actId="20577"/>
        <pc:sldMkLst>
          <pc:docMk/>
          <pc:sldMk cId="2483793101" sldId="539"/>
        </pc:sldMkLst>
        <pc:spChg chg="mod">
          <ac:chgData name="Poplin, Isaac (poplinis)" userId="S::poplinis@mail.uc.edu::f47a988b-ed1b-4dc2-a057-15d19fd0c3ed" providerId="AD" clId="Web-{97D03D95-17A7-1FAD-C9D5-FAAAA9F80218}" dt="2023-01-19T19:28:30.792" v="248" actId="20577"/>
          <ac:spMkLst>
            <pc:docMk/>
            <pc:sldMk cId="2483793101" sldId="539"/>
            <ac:spMk id="3" creationId="{D4C4C4FB-2604-2E39-DB16-7768CE23C715}"/>
          </ac:spMkLst>
        </pc:spChg>
      </pc:sldChg>
      <pc:sldChg chg="addSp delSp modSp">
        <pc:chgData name="Poplin, Isaac (poplinis)" userId="S::poplinis@mail.uc.edu::f47a988b-ed1b-4dc2-a057-15d19fd0c3ed" providerId="AD" clId="Web-{97D03D95-17A7-1FAD-C9D5-FAAAA9F80218}" dt="2023-01-19T19:27:14.197" v="216" actId="1076"/>
        <pc:sldMkLst>
          <pc:docMk/>
          <pc:sldMk cId="2048958055" sldId="542"/>
        </pc:sldMkLst>
        <pc:picChg chg="del">
          <ac:chgData name="Poplin, Isaac (poplinis)" userId="S::poplinis@mail.uc.edu::f47a988b-ed1b-4dc2-a057-15d19fd0c3ed" providerId="AD" clId="Web-{97D03D95-17A7-1FAD-C9D5-FAAAA9F80218}" dt="2023-01-19T19:26:59.665" v="210"/>
          <ac:picMkLst>
            <pc:docMk/>
            <pc:sldMk cId="2048958055" sldId="542"/>
            <ac:picMk id="5" creationId="{E51C73CA-B5A9-0F27-376E-645CBA7D175B}"/>
          </ac:picMkLst>
        </pc:picChg>
        <pc:picChg chg="add mod">
          <ac:chgData name="Poplin, Isaac (poplinis)" userId="S::poplinis@mail.uc.edu::f47a988b-ed1b-4dc2-a057-15d19fd0c3ed" providerId="AD" clId="Web-{97D03D95-17A7-1FAD-C9D5-FAAAA9F80218}" dt="2023-01-19T19:27:14.197" v="216" actId="1076"/>
          <ac:picMkLst>
            <pc:docMk/>
            <pc:sldMk cId="2048958055" sldId="542"/>
            <ac:picMk id="7" creationId="{3714B525-3962-5379-B60D-4EAC53EA1CF6}"/>
          </ac:picMkLst>
        </pc:picChg>
      </pc:sldChg>
      <pc:sldChg chg="modSp">
        <pc:chgData name="Poplin, Isaac (poplinis)" userId="S::poplinis@mail.uc.edu::f47a988b-ed1b-4dc2-a057-15d19fd0c3ed" providerId="AD" clId="Web-{97D03D95-17A7-1FAD-C9D5-FAAAA9F80218}" dt="2023-01-19T20:02:47.008" v="676" actId="20577"/>
        <pc:sldMkLst>
          <pc:docMk/>
          <pc:sldMk cId="3630369551" sldId="544"/>
        </pc:sldMkLst>
        <pc:spChg chg="mod">
          <ac:chgData name="Poplin, Isaac (poplinis)" userId="S::poplinis@mail.uc.edu::f47a988b-ed1b-4dc2-a057-15d19fd0c3ed" providerId="AD" clId="Web-{97D03D95-17A7-1FAD-C9D5-FAAAA9F80218}" dt="2023-01-19T20:02:47.008" v="676" actId="20577"/>
          <ac:spMkLst>
            <pc:docMk/>
            <pc:sldMk cId="3630369551" sldId="544"/>
            <ac:spMk id="3" creationId="{AB53122D-DFCA-BFAC-4AD0-14A3FB0E21AF}"/>
          </ac:spMkLst>
        </pc:spChg>
      </pc:sldChg>
      <pc:sldChg chg="addSp delSp modSp add replId">
        <pc:chgData name="Poplin, Isaac (poplinis)" userId="S::poplinis@mail.uc.edu::f47a988b-ed1b-4dc2-a057-15d19fd0c3ed" providerId="AD" clId="Web-{97D03D95-17A7-1FAD-C9D5-FAAAA9F80218}" dt="2023-01-19T19:34:02.409" v="410" actId="20577"/>
        <pc:sldMkLst>
          <pc:docMk/>
          <pc:sldMk cId="911810450" sldId="546"/>
        </pc:sldMkLst>
        <pc:spChg chg="mod">
          <ac:chgData name="Poplin, Isaac (poplinis)" userId="S::poplinis@mail.uc.edu::f47a988b-ed1b-4dc2-a057-15d19fd0c3ed" providerId="AD" clId="Web-{97D03D95-17A7-1FAD-C9D5-FAAAA9F80218}" dt="2023-01-19T19:34:02.409" v="410" actId="20577"/>
          <ac:spMkLst>
            <pc:docMk/>
            <pc:sldMk cId="911810450" sldId="546"/>
            <ac:spMk id="2" creationId="{320D005E-3BA1-8AE4-7E9B-A1D317563E8A}"/>
          </ac:spMkLst>
        </pc:spChg>
        <pc:spChg chg="del">
          <ac:chgData name="Poplin, Isaac (poplinis)" userId="S::poplinis@mail.uc.edu::f47a988b-ed1b-4dc2-a057-15d19fd0c3ed" providerId="AD" clId="Web-{97D03D95-17A7-1FAD-C9D5-FAAAA9F80218}" dt="2023-01-19T19:31:01.264" v="401"/>
          <ac:spMkLst>
            <pc:docMk/>
            <pc:sldMk cId="911810450" sldId="546"/>
            <ac:spMk id="3" creationId="{1559A877-19B8-8177-0E29-5F34F9BB84FB}"/>
          </ac:spMkLst>
        </pc:spChg>
        <pc:spChg chg="add del mod">
          <ac:chgData name="Poplin, Isaac (poplinis)" userId="S::poplinis@mail.uc.edu::f47a988b-ed1b-4dc2-a057-15d19fd0c3ed" providerId="AD" clId="Web-{97D03D95-17A7-1FAD-C9D5-FAAAA9F80218}" dt="2023-01-19T19:31:34.890" v="405"/>
          <ac:spMkLst>
            <pc:docMk/>
            <pc:sldMk cId="911810450" sldId="546"/>
            <ac:spMk id="6" creationId="{BCDC3802-909A-B4D7-D23E-9BBF9B0AF603}"/>
          </ac:spMkLst>
        </pc:spChg>
        <pc:spChg chg="add del mod">
          <ac:chgData name="Poplin, Isaac (poplinis)" userId="S::poplinis@mail.uc.edu::f47a988b-ed1b-4dc2-a057-15d19fd0c3ed" providerId="AD" clId="Web-{97D03D95-17A7-1FAD-C9D5-FAAAA9F80218}" dt="2023-01-19T19:31:15.358" v="404"/>
          <ac:spMkLst>
            <pc:docMk/>
            <pc:sldMk cId="911810450" sldId="546"/>
            <ac:spMk id="7" creationId="{FCFD2A47-0A34-671D-B736-3CFD7CA53AB9}"/>
          </ac:spMkLst>
        </pc:spChg>
        <pc:picChg chg="add mod ord">
          <ac:chgData name="Poplin, Isaac (poplinis)" userId="S::poplinis@mail.uc.edu::f47a988b-ed1b-4dc2-a057-15d19fd0c3ed" providerId="AD" clId="Web-{97D03D95-17A7-1FAD-C9D5-FAAAA9F80218}" dt="2023-01-19T19:31:38.984" v="406" actId="1076"/>
          <ac:picMkLst>
            <pc:docMk/>
            <pc:sldMk cId="911810450" sldId="546"/>
            <ac:picMk id="8" creationId="{36BAF0AF-9B6C-AB2E-C090-9E4323957ABE}"/>
          </ac:picMkLst>
        </pc:picChg>
      </pc:sldChg>
      <pc:sldChg chg="modSp add replId">
        <pc:chgData name="Poplin, Isaac (poplinis)" userId="S::poplinis@mail.uc.edu::f47a988b-ed1b-4dc2-a057-15d19fd0c3ed" providerId="AD" clId="Web-{97D03D95-17A7-1FAD-C9D5-FAAAA9F80218}" dt="2023-01-19T19:55:40.827" v="644" actId="20577"/>
        <pc:sldMkLst>
          <pc:docMk/>
          <pc:sldMk cId="4027186759" sldId="550"/>
        </pc:sldMkLst>
        <pc:spChg chg="mod">
          <ac:chgData name="Poplin, Isaac (poplinis)" userId="S::poplinis@mail.uc.edu::f47a988b-ed1b-4dc2-a057-15d19fd0c3ed" providerId="AD" clId="Web-{97D03D95-17A7-1FAD-C9D5-FAAAA9F80218}" dt="2023-01-19T19:55:40.827" v="644" actId="20577"/>
          <ac:spMkLst>
            <pc:docMk/>
            <pc:sldMk cId="4027186759" sldId="550"/>
            <ac:spMk id="3" creationId="{AB53122D-DFCA-BFAC-4AD0-14A3FB0E21AF}"/>
          </ac:spMkLst>
        </pc:spChg>
      </pc:sldChg>
    </pc:docChg>
  </pc:docChgLst>
  <pc:docChgLst>
    <pc:chgData name="Poplin, Isaac (poplinis)" userId="S::poplinis@mail.uc.edu::f47a988b-ed1b-4dc2-a057-15d19fd0c3ed" providerId="AD" clId="Web-{EBD09820-A28A-6AD0-5E26-7007A43C40BA}"/>
    <pc:docChg chg="modSld">
      <pc:chgData name="Poplin, Isaac (poplinis)" userId="S::poplinis@mail.uc.edu::f47a988b-ed1b-4dc2-a057-15d19fd0c3ed" providerId="AD" clId="Web-{EBD09820-A28A-6AD0-5E26-7007A43C40BA}" dt="2022-01-11T22:00:22.419" v="11"/>
      <pc:docMkLst>
        <pc:docMk/>
      </pc:docMkLst>
      <pc:sldChg chg="modSp">
        <pc:chgData name="Poplin, Isaac (poplinis)" userId="S::poplinis@mail.uc.edu::f47a988b-ed1b-4dc2-a057-15d19fd0c3ed" providerId="AD" clId="Web-{EBD09820-A28A-6AD0-5E26-7007A43C40BA}" dt="2022-01-11T22:00:22.419" v="11"/>
        <pc:sldMkLst>
          <pc:docMk/>
          <pc:sldMk cId="3062712021" sldId="421"/>
        </pc:sldMkLst>
        <pc:graphicFrameChg chg="mod modGraphic">
          <ac:chgData name="Poplin, Isaac (poplinis)" userId="S::poplinis@mail.uc.edu::f47a988b-ed1b-4dc2-a057-15d19fd0c3ed" providerId="AD" clId="Web-{EBD09820-A28A-6AD0-5E26-7007A43C40BA}" dt="2022-01-11T22:00:22.419" v="11"/>
          <ac:graphicFrameMkLst>
            <pc:docMk/>
            <pc:sldMk cId="3062712021" sldId="421"/>
            <ac:graphicFrameMk id="5" creationId="{4E1F56E7-8C5B-4BB7-8A03-17E2FA5F6B37}"/>
          </ac:graphicFrameMkLst>
        </pc:graphicFrameChg>
      </pc:sldChg>
    </pc:docChg>
  </pc:docChgLst>
  <pc:docChgLst>
    <pc:chgData name="Heitmeyer, Daniel (heitmedl)" userId="S::heitmedl@mail.uc.edu::28ba9868-9212-4efc-a5ea-072ee858dfb5" providerId="AD" clId="Web-{DA1B87D5-A948-182E-C03D-64848EB1EA7D}"/>
    <pc:docChg chg="addSld modSld">
      <pc:chgData name="Heitmeyer, Daniel (heitmedl)" userId="S::heitmedl@mail.uc.edu::28ba9868-9212-4efc-a5ea-072ee858dfb5" providerId="AD" clId="Web-{DA1B87D5-A948-182E-C03D-64848EB1EA7D}" dt="2023-01-24T19:05:07.290" v="353" actId="20577"/>
      <pc:docMkLst>
        <pc:docMk/>
      </pc:docMkLst>
      <pc:sldChg chg="modSp">
        <pc:chgData name="Heitmeyer, Daniel (heitmedl)" userId="S::heitmedl@mail.uc.edu::28ba9868-9212-4efc-a5ea-072ee858dfb5" providerId="AD" clId="Web-{DA1B87D5-A948-182E-C03D-64848EB1EA7D}" dt="2023-01-24T18:24:51.430" v="50" actId="20577"/>
        <pc:sldMkLst>
          <pc:docMk/>
          <pc:sldMk cId="2431929164" sldId="523"/>
        </pc:sldMkLst>
        <pc:spChg chg="mod">
          <ac:chgData name="Heitmeyer, Daniel (heitmedl)" userId="S::heitmedl@mail.uc.edu::28ba9868-9212-4efc-a5ea-072ee858dfb5" providerId="AD" clId="Web-{DA1B87D5-A948-182E-C03D-64848EB1EA7D}" dt="2023-01-24T18:24:51.430" v="50" actId="20577"/>
          <ac:spMkLst>
            <pc:docMk/>
            <pc:sldMk cId="2431929164" sldId="523"/>
            <ac:spMk id="3" creationId="{DCEDF4EE-B4A8-524E-A939-5CF16E812978}"/>
          </ac:spMkLst>
        </pc:spChg>
      </pc:sldChg>
      <pc:sldChg chg="modSp">
        <pc:chgData name="Heitmeyer, Daniel (heitmedl)" userId="S::heitmedl@mail.uc.edu::28ba9868-9212-4efc-a5ea-072ee858dfb5" providerId="AD" clId="Web-{DA1B87D5-A948-182E-C03D-64848EB1EA7D}" dt="2023-01-24T18:24:39.961" v="47" actId="20577"/>
        <pc:sldMkLst>
          <pc:docMk/>
          <pc:sldMk cId="3068912910" sldId="525"/>
        </pc:sldMkLst>
        <pc:spChg chg="mod">
          <ac:chgData name="Heitmeyer, Daniel (heitmedl)" userId="S::heitmedl@mail.uc.edu::28ba9868-9212-4efc-a5ea-072ee858dfb5" providerId="AD" clId="Web-{DA1B87D5-A948-182E-C03D-64848EB1EA7D}" dt="2023-01-24T18:24:39.961" v="47" actId="20577"/>
          <ac:spMkLst>
            <pc:docMk/>
            <pc:sldMk cId="3068912910" sldId="525"/>
            <ac:spMk id="3" creationId="{DCEDF4EE-B4A8-524E-A939-5CF16E812978}"/>
          </ac:spMkLst>
        </pc:spChg>
      </pc:sldChg>
      <pc:sldChg chg="addSp modSp">
        <pc:chgData name="Heitmeyer, Daniel (heitmedl)" userId="S::heitmedl@mail.uc.edu::28ba9868-9212-4efc-a5ea-072ee858dfb5" providerId="AD" clId="Web-{DA1B87D5-A948-182E-C03D-64848EB1EA7D}" dt="2023-01-24T18:51:46.733" v="290" actId="14100"/>
        <pc:sldMkLst>
          <pc:docMk/>
          <pc:sldMk cId="1051580986" sldId="529"/>
        </pc:sldMkLst>
        <pc:spChg chg="mod">
          <ac:chgData name="Heitmeyer, Daniel (heitmedl)" userId="S::heitmedl@mail.uc.edu::28ba9868-9212-4efc-a5ea-072ee858dfb5" providerId="AD" clId="Web-{DA1B87D5-A948-182E-C03D-64848EB1EA7D}" dt="2023-01-24T18:51:34.091" v="287" actId="14100"/>
          <ac:spMkLst>
            <pc:docMk/>
            <pc:sldMk cId="1051580986" sldId="529"/>
            <ac:spMk id="3" creationId="{9A928F41-DE60-ACF6-AF40-C9AD493E8113}"/>
          </ac:spMkLst>
        </pc:spChg>
        <pc:picChg chg="add mod">
          <ac:chgData name="Heitmeyer, Daniel (heitmedl)" userId="S::heitmedl@mail.uc.edu::28ba9868-9212-4efc-a5ea-072ee858dfb5" providerId="AD" clId="Web-{DA1B87D5-A948-182E-C03D-64848EB1EA7D}" dt="2023-01-24T18:51:46.733" v="290" actId="14100"/>
          <ac:picMkLst>
            <pc:docMk/>
            <pc:sldMk cId="1051580986" sldId="529"/>
            <ac:picMk id="5" creationId="{071D00BE-3A97-619E-A529-0DFD3B77CC68}"/>
          </ac:picMkLst>
        </pc:picChg>
      </pc:sldChg>
      <pc:sldChg chg="modSp">
        <pc:chgData name="Heitmeyer, Daniel (heitmedl)" userId="S::heitmedl@mail.uc.edu::28ba9868-9212-4efc-a5ea-072ee858dfb5" providerId="AD" clId="Web-{DA1B87D5-A948-182E-C03D-64848EB1EA7D}" dt="2023-01-24T19:05:07.290" v="353" actId="20577"/>
        <pc:sldMkLst>
          <pc:docMk/>
          <pc:sldMk cId="3161839011" sldId="537"/>
        </pc:sldMkLst>
        <pc:spChg chg="mod">
          <ac:chgData name="Heitmeyer, Daniel (heitmedl)" userId="S::heitmedl@mail.uc.edu::28ba9868-9212-4efc-a5ea-072ee858dfb5" providerId="AD" clId="Web-{DA1B87D5-A948-182E-C03D-64848EB1EA7D}" dt="2023-01-24T19:05:07.290" v="353" actId="20577"/>
          <ac:spMkLst>
            <pc:docMk/>
            <pc:sldMk cId="3161839011" sldId="537"/>
            <ac:spMk id="3" creationId="{1559A877-19B8-8177-0E29-5F34F9BB84FB}"/>
          </ac:spMkLst>
        </pc:spChg>
      </pc:sldChg>
      <pc:sldChg chg="modSp">
        <pc:chgData name="Heitmeyer, Daniel (heitmedl)" userId="S::heitmedl@mail.uc.edu::28ba9868-9212-4efc-a5ea-072ee858dfb5" providerId="AD" clId="Web-{DA1B87D5-A948-182E-C03D-64848EB1EA7D}" dt="2023-01-24T18:56:53.836" v="292" actId="20577"/>
        <pc:sldMkLst>
          <pc:docMk/>
          <pc:sldMk cId="2483793101" sldId="539"/>
        </pc:sldMkLst>
        <pc:spChg chg="mod">
          <ac:chgData name="Heitmeyer, Daniel (heitmedl)" userId="S::heitmedl@mail.uc.edu::28ba9868-9212-4efc-a5ea-072ee858dfb5" providerId="AD" clId="Web-{DA1B87D5-A948-182E-C03D-64848EB1EA7D}" dt="2023-01-24T18:56:53.836" v="292" actId="20577"/>
          <ac:spMkLst>
            <pc:docMk/>
            <pc:sldMk cId="2483793101" sldId="539"/>
            <ac:spMk id="3" creationId="{D4C4C4FB-2604-2E39-DB16-7768CE23C715}"/>
          </ac:spMkLst>
        </pc:spChg>
      </pc:sldChg>
      <pc:sldChg chg="modSp">
        <pc:chgData name="Heitmeyer, Daniel (heitmedl)" userId="S::heitmedl@mail.uc.edu::28ba9868-9212-4efc-a5ea-072ee858dfb5" providerId="AD" clId="Web-{DA1B87D5-A948-182E-C03D-64848EB1EA7D}" dt="2023-01-24T19:00:03.342" v="345" actId="20577"/>
        <pc:sldMkLst>
          <pc:docMk/>
          <pc:sldMk cId="642202735" sldId="540"/>
        </pc:sldMkLst>
        <pc:spChg chg="mod">
          <ac:chgData name="Heitmeyer, Daniel (heitmedl)" userId="S::heitmedl@mail.uc.edu::28ba9868-9212-4efc-a5ea-072ee858dfb5" providerId="AD" clId="Web-{DA1B87D5-A948-182E-C03D-64848EB1EA7D}" dt="2023-01-24T19:00:03.342" v="345" actId="20577"/>
          <ac:spMkLst>
            <pc:docMk/>
            <pc:sldMk cId="642202735" sldId="540"/>
            <ac:spMk id="3" creationId="{D4C4C4FB-2604-2E39-DB16-7768CE23C715}"/>
          </ac:spMkLst>
        </pc:spChg>
      </pc:sldChg>
      <pc:sldChg chg="modSp">
        <pc:chgData name="Heitmeyer, Daniel (heitmedl)" userId="S::heitmedl@mail.uc.edu::28ba9868-9212-4efc-a5ea-072ee858dfb5" providerId="AD" clId="Web-{DA1B87D5-A948-182E-C03D-64848EB1EA7D}" dt="2023-01-24T18:50:49.199" v="286" actId="20577"/>
        <pc:sldMkLst>
          <pc:docMk/>
          <pc:sldMk cId="2048958055" sldId="542"/>
        </pc:sldMkLst>
        <pc:spChg chg="mod">
          <ac:chgData name="Heitmeyer, Daniel (heitmedl)" userId="S::heitmedl@mail.uc.edu::28ba9868-9212-4efc-a5ea-072ee858dfb5" providerId="AD" clId="Web-{DA1B87D5-A948-182E-C03D-64848EB1EA7D}" dt="2023-01-24T18:50:49.199" v="286" actId="20577"/>
          <ac:spMkLst>
            <pc:docMk/>
            <pc:sldMk cId="2048958055" sldId="542"/>
            <ac:spMk id="3" creationId="{A95931B7-B613-5E84-39E0-21C09F29C2CD}"/>
          </ac:spMkLst>
        </pc:spChg>
      </pc:sldChg>
      <pc:sldChg chg="modSp">
        <pc:chgData name="Heitmeyer, Daniel (heitmedl)" userId="S::heitmedl@mail.uc.edu::28ba9868-9212-4efc-a5ea-072ee858dfb5" providerId="AD" clId="Web-{DA1B87D5-A948-182E-C03D-64848EB1EA7D}" dt="2023-01-24T18:50:24.808" v="251" actId="20577"/>
        <pc:sldMkLst>
          <pc:docMk/>
          <pc:sldMk cId="1039862658" sldId="545"/>
        </pc:sldMkLst>
        <pc:spChg chg="mod">
          <ac:chgData name="Heitmeyer, Daniel (heitmedl)" userId="S::heitmedl@mail.uc.edu::28ba9868-9212-4efc-a5ea-072ee858dfb5" providerId="AD" clId="Web-{DA1B87D5-A948-182E-C03D-64848EB1EA7D}" dt="2023-01-24T18:50:24.808" v="251" actId="20577"/>
          <ac:spMkLst>
            <pc:docMk/>
            <pc:sldMk cId="1039862658" sldId="545"/>
            <ac:spMk id="6" creationId="{229B7F6B-9C0A-0051-45BE-4BDC4921AD17}"/>
          </ac:spMkLst>
        </pc:spChg>
      </pc:sldChg>
      <pc:sldChg chg="modSp">
        <pc:chgData name="Heitmeyer, Daniel (heitmedl)" userId="S::heitmedl@mail.uc.edu::28ba9868-9212-4efc-a5ea-072ee858dfb5" providerId="AD" clId="Web-{DA1B87D5-A948-182E-C03D-64848EB1EA7D}" dt="2023-01-24T18:23:41.256" v="43" actId="20577"/>
        <pc:sldMkLst>
          <pc:docMk/>
          <pc:sldMk cId="526103300" sldId="549"/>
        </pc:sldMkLst>
        <pc:spChg chg="mod">
          <ac:chgData name="Heitmeyer, Daniel (heitmedl)" userId="S::heitmedl@mail.uc.edu::28ba9868-9212-4efc-a5ea-072ee858dfb5" providerId="AD" clId="Web-{DA1B87D5-A948-182E-C03D-64848EB1EA7D}" dt="2023-01-24T18:23:41.256" v="43" actId="20577"/>
          <ac:spMkLst>
            <pc:docMk/>
            <pc:sldMk cId="526103300" sldId="549"/>
            <ac:spMk id="3" creationId="{3C6D8602-C5F3-7803-4095-44CCFF23B321}"/>
          </ac:spMkLst>
        </pc:spChg>
      </pc:sldChg>
      <pc:sldChg chg="modSp">
        <pc:chgData name="Heitmeyer, Daniel (heitmedl)" userId="S::heitmedl@mail.uc.edu::28ba9868-9212-4efc-a5ea-072ee858dfb5" providerId="AD" clId="Web-{DA1B87D5-A948-182E-C03D-64848EB1EA7D}" dt="2023-01-24T18:36:15.624" v="114" actId="20577"/>
        <pc:sldMkLst>
          <pc:docMk/>
          <pc:sldMk cId="1331653943" sldId="555"/>
        </pc:sldMkLst>
        <pc:spChg chg="mod">
          <ac:chgData name="Heitmeyer, Daniel (heitmedl)" userId="S::heitmedl@mail.uc.edu::28ba9868-9212-4efc-a5ea-072ee858dfb5" providerId="AD" clId="Web-{DA1B87D5-A948-182E-C03D-64848EB1EA7D}" dt="2023-01-24T18:36:15.624" v="114" actId="20577"/>
          <ac:spMkLst>
            <pc:docMk/>
            <pc:sldMk cId="1331653943" sldId="555"/>
            <ac:spMk id="3" creationId="{1559A877-19B8-8177-0E29-5F34F9BB84FB}"/>
          </ac:spMkLst>
        </pc:spChg>
      </pc:sldChg>
      <pc:sldChg chg="modSp">
        <pc:chgData name="Heitmeyer, Daniel (heitmedl)" userId="S::heitmedl@mail.uc.edu::28ba9868-9212-4efc-a5ea-072ee858dfb5" providerId="AD" clId="Web-{DA1B87D5-A948-182E-C03D-64848EB1EA7D}" dt="2023-01-24T18:48:48.524" v="194" actId="20577"/>
        <pc:sldMkLst>
          <pc:docMk/>
          <pc:sldMk cId="3132929211" sldId="556"/>
        </pc:sldMkLst>
        <pc:spChg chg="mod">
          <ac:chgData name="Heitmeyer, Daniel (heitmedl)" userId="S::heitmedl@mail.uc.edu::28ba9868-9212-4efc-a5ea-072ee858dfb5" providerId="AD" clId="Web-{DA1B87D5-A948-182E-C03D-64848EB1EA7D}" dt="2023-01-24T18:44:24.421" v="177" actId="20577"/>
          <ac:spMkLst>
            <pc:docMk/>
            <pc:sldMk cId="3132929211" sldId="556"/>
            <ac:spMk id="2" creationId="{320D005E-3BA1-8AE4-7E9B-A1D317563E8A}"/>
          </ac:spMkLst>
        </pc:spChg>
        <pc:spChg chg="mod">
          <ac:chgData name="Heitmeyer, Daniel (heitmedl)" userId="S::heitmedl@mail.uc.edu::28ba9868-9212-4efc-a5ea-072ee858dfb5" providerId="AD" clId="Web-{DA1B87D5-A948-182E-C03D-64848EB1EA7D}" dt="2023-01-24T18:48:48.524" v="194" actId="20577"/>
          <ac:spMkLst>
            <pc:docMk/>
            <pc:sldMk cId="3132929211" sldId="556"/>
            <ac:spMk id="3" creationId="{1559A877-19B8-8177-0E29-5F34F9BB84FB}"/>
          </ac:spMkLst>
        </pc:spChg>
      </pc:sldChg>
      <pc:sldChg chg="modSp add replId">
        <pc:chgData name="Heitmeyer, Daniel (heitmedl)" userId="S::heitmedl@mail.uc.edu::28ba9868-9212-4efc-a5ea-072ee858dfb5" providerId="AD" clId="Web-{DA1B87D5-A948-182E-C03D-64848EB1EA7D}" dt="2023-01-24T18:22:37.692" v="6" actId="20577"/>
        <pc:sldMkLst>
          <pc:docMk/>
          <pc:sldMk cId="649211168" sldId="557"/>
        </pc:sldMkLst>
        <pc:spChg chg="mod">
          <ac:chgData name="Heitmeyer, Daniel (heitmedl)" userId="S::heitmedl@mail.uc.edu::28ba9868-9212-4efc-a5ea-072ee858dfb5" providerId="AD" clId="Web-{DA1B87D5-A948-182E-C03D-64848EB1EA7D}" dt="2023-01-24T18:22:37.692" v="6" actId="20577"/>
          <ac:spMkLst>
            <pc:docMk/>
            <pc:sldMk cId="649211168" sldId="557"/>
            <ac:spMk id="4" creationId="{53541E72-1EA6-4D6E-A3FB-9176D92DAB49}"/>
          </ac:spMkLst>
        </pc:spChg>
      </pc:sldChg>
      <pc:sldChg chg="modSp add replId">
        <pc:chgData name="Heitmeyer, Daniel (heitmedl)" userId="S::heitmedl@mail.uc.edu::28ba9868-9212-4efc-a5ea-072ee858dfb5" providerId="AD" clId="Web-{DA1B87D5-A948-182E-C03D-64848EB1EA7D}" dt="2023-01-24T18:22:46.332" v="12" actId="20577"/>
        <pc:sldMkLst>
          <pc:docMk/>
          <pc:sldMk cId="388581947" sldId="558"/>
        </pc:sldMkLst>
        <pc:spChg chg="mod">
          <ac:chgData name="Heitmeyer, Daniel (heitmedl)" userId="S::heitmedl@mail.uc.edu::28ba9868-9212-4efc-a5ea-072ee858dfb5" providerId="AD" clId="Web-{DA1B87D5-A948-182E-C03D-64848EB1EA7D}" dt="2023-01-24T18:22:46.332" v="12" actId="20577"/>
          <ac:spMkLst>
            <pc:docMk/>
            <pc:sldMk cId="388581947" sldId="558"/>
            <ac:spMk id="4" creationId="{53541E72-1EA6-4D6E-A3FB-9176D92DAB49}"/>
          </ac:spMkLst>
        </pc:spChg>
      </pc:sldChg>
      <pc:sldChg chg="modSp add replId">
        <pc:chgData name="Heitmeyer, Daniel (heitmedl)" userId="S::heitmedl@mail.uc.edu::28ba9868-9212-4efc-a5ea-072ee858dfb5" providerId="AD" clId="Web-{DA1B87D5-A948-182E-C03D-64848EB1EA7D}" dt="2023-01-24T18:22:53.645" v="22" actId="20577"/>
        <pc:sldMkLst>
          <pc:docMk/>
          <pc:sldMk cId="4033192597" sldId="559"/>
        </pc:sldMkLst>
        <pc:spChg chg="mod">
          <ac:chgData name="Heitmeyer, Daniel (heitmedl)" userId="S::heitmedl@mail.uc.edu::28ba9868-9212-4efc-a5ea-072ee858dfb5" providerId="AD" clId="Web-{DA1B87D5-A948-182E-C03D-64848EB1EA7D}" dt="2023-01-24T18:22:53.645" v="22" actId="20577"/>
          <ac:spMkLst>
            <pc:docMk/>
            <pc:sldMk cId="4033192597" sldId="559"/>
            <ac:spMk id="4" creationId="{53541E72-1EA6-4D6E-A3FB-9176D92DAB49}"/>
          </ac:spMkLst>
        </pc:spChg>
      </pc:sldChg>
      <pc:sldChg chg="modSp add replId">
        <pc:chgData name="Heitmeyer, Daniel (heitmedl)" userId="S::heitmedl@mail.uc.edu::28ba9868-9212-4efc-a5ea-072ee858dfb5" providerId="AD" clId="Web-{DA1B87D5-A948-182E-C03D-64848EB1EA7D}" dt="2023-01-24T18:23:05.130" v="32" actId="20577"/>
        <pc:sldMkLst>
          <pc:docMk/>
          <pc:sldMk cId="2098639052" sldId="560"/>
        </pc:sldMkLst>
        <pc:spChg chg="mod">
          <ac:chgData name="Heitmeyer, Daniel (heitmedl)" userId="S::heitmedl@mail.uc.edu::28ba9868-9212-4efc-a5ea-072ee858dfb5" providerId="AD" clId="Web-{DA1B87D5-A948-182E-C03D-64848EB1EA7D}" dt="2023-01-24T18:23:05.130" v="32" actId="20577"/>
          <ac:spMkLst>
            <pc:docMk/>
            <pc:sldMk cId="2098639052" sldId="560"/>
            <ac:spMk id="4" creationId="{53541E72-1EA6-4D6E-A3FB-9176D92DAB49}"/>
          </ac:spMkLst>
        </pc:spChg>
      </pc:sldChg>
      <pc:sldChg chg="modSp add replId">
        <pc:chgData name="Heitmeyer, Daniel (heitmedl)" userId="S::heitmedl@mail.uc.edu::28ba9868-9212-4efc-a5ea-072ee858dfb5" providerId="AD" clId="Web-{DA1B87D5-A948-182E-C03D-64848EB1EA7D}" dt="2023-01-24T18:23:21.334" v="40" actId="20577"/>
        <pc:sldMkLst>
          <pc:docMk/>
          <pc:sldMk cId="2419571638" sldId="561"/>
        </pc:sldMkLst>
        <pc:spChg chg="mod">
          <ac:chgData name="Heitmeyer, Daniel (heitmedl)" userId="S::heitmedl@mail.uc.edu::28ba9868-9212-4efc-a5ea-072ee858dfb5" providerId="AD" clId="Web-{DA1B87D5-A948-182E-C03D-64848EB1EA7D}" dt="2023-01-24T18:23:21.334" v="40" actId="20577"/>
          <ac:spMkLst>
            <pc:docMk/>
            <pc:sldMk cId="2419571638" sldId="561"/>
            <ac:spMk id="4" creationId="{53541E72-1EA6-4D6E-A3FB-9176D92DAB49}"/>
          </ac:spMkLst>
        </pc:spChg>
      </pc:sldChg>
      <pc:sldChg chg="addSp modSp new">
        <pc:chgData name="Heitmeyer, Daniel (heitmedl)" userId="S::heitmedl@mail.uc.edu::28ba9868-9212-4efc-a5ea-072ee858dfb5" providerId="AD" clId="Web-{DA1B87D5-A948-182E-C03D-64848EB1EA7D}" dt="2023-01-24T18:49:12.493" v="208" actId="20577"/>
        <pc:sldMkLst>
          <pc:docMk/>
          <pc:sldMk cId="2970703720" sldId="562"/>
        </pc:sldMkLst>
        <pc:spChg chg="mod">
          <ac:chgData name="Heitmeyer, Daniel (heitmedl)" userId="S::heitmedl@mail.uc.edu::28ba9868-9212-4efc-a5ea-072ee858dfb5" providerId="AD" clId="Web-{DA1B87D5-A948-182E-C03D-64848EB1EA7D}" dt="2023-01-24T18:44:44.016" v="184" actId="20577"/>
          <ac:spMkLst>
            <pc:docMk/>
            <pc:sldMk cId="2970703720" sldId="562"/>
            <ac:spMk id="2" creationId="{53E6EBFE-014D-DD5E-8619-3F7FE08D4E4B}"/>
          </ac:spMkLst>
        </pc:spChg>
        <pc:spChg chg="mod">
          <ac:chgData name="Heitmeyer, Daniel (heitmedl)" userId="S::heitmedl@mail.uc.edu::28ba9868-9212-4efc-a5ea-072ee858dfb5" providerId="AD" clId="Web-{DA1B87D5-A948-182E-C03D-64848EB1EA7D}" dt="2023-01-24T18:49:12.493" v="208" actId="20577"/>
          <ac:spMkLst>
            <pc:docMk/>
            <pc:sldMk cId="2970703720" sldId="562"/>
            <ac:spMk id="3" creationId="{6CAF09B7-72C5-3321-3ECF-237469FB17DC}"/>
          </ac:spMkLst>
        </pc:spChg>
        <pc:picChg chg="add mod">
          <ac:chgData name="Heitmeyer, Daniel (heitmedl)" userId="S::heitmedl@mail.uc.edu::28ba9868-9212-4efc-a5ea-072ee858dfb5" providerId="AD" clId="Web-{DA1B87D5-A948-182E-C03D-64848EB1EA7D}" dt="2023-01-24T18:45:25.283" v="189" actId="1076"/>
          <ac:picMkLst>
            <pc:docMk/>
            <pc:sldMk cId="2970703720" sldId="562"/>
            <ac:picMk id="5" creationId="{D8E10DAF-E9FD-03CA-8411-27631D827529}"/>
          </ac:picMkLst>
        </pc:picChg>
      </pc:sldChg>
    </pc:docChg>
  </pc:docChgLst>
  <pc:docChgLst>
    <pc:chgData name="Jugade, Swanand Sunil (jugadesl)" userId="S::jugadesl@mail.uc.edu::865411e6-28b9-4bb8-a296-093f46ec2284" providerId="AD" clId="Web-{92FA8CAC-3F24-8A47-7EA2-39A26F1480F0}"/>
    <pc:docChg chg="modSld">
      <pc:chgData name="Jugade, Swanand Sunil (jugadesl)" userId="S::jugadesl@mail.uc.edu::865411e6-28b9-4bb8-a296-093f46ec2284" providerId="AD" clId="Web-{92FA8CAC-3F24-8A47-7EA2-39A26F1480F0}" dt="2022-01-12T22:59:52.766" v="8" actId="20577"/>
      <pc:docMkLst>
        <pc:docMk/>
      </pc:docMkLst>
      <pc:sldChg chg="modSp">
        <pc:chgData name="Jugade, Swanand Sunil (jugadesl)" userId="S::jugadesl@mail.uc.edu::865411e6-28b9-4bb8-a296-093f46ec2284" providerId="AD" clId="Web-{92FA8CAC-3F24-8A47-7EA2-39A26F1480F0}" dt="2022-01-12T22:59:52.766" v="8" actId="20577"/>
        <pc:sldMkLst>
          <pc:docMk/>
          <pc:sldMk cId="3549556636" sldId="462"/>
        </pc:sldMkLst>
        <pc:spChg chg="mod">
          <ac:chgData name="Jugade, Swanand Sunil (jugadesl)" userId="S::jugadesl@mail.uc.edu::865411e6-28b9-4bb8-a296-093f46ec2284" providerId="AD" clId="Web-{92FA8CAC-3F24-8A47-7EA2-39A26F1480F0}" dt="2022-01-12T22:59:45.001" v="4" actId="20577"/>
          <ac:spMkLst>
            <pc:docMk/>
            <pc:sldMk cId="3549556636" sldId="462"/>
            <ac:spMk id="45" creationId="{0CA9A70C-2788-4E29-9A31-5D29D50E95ED}"/>
          </ac:spMkLst>
        </pc:spChg>
        <pc:spChg chg="mod">
          <ac:chgData name="Jugade, Swanand Sunil (jugadesl)" userId="S::jugadesl@mail.uc.edu::865411e6-28b9-4bb8-a296-093f46ec2284" providerId="AD" clId="Web-{92FA8CAC-3F24-8A47-7EA2-39A26F1480F0}" dt="2022-01-12T22:59:52.766" v="8" actId="20577"/>
          <ac:spMkLst>
            <pc:docMk/>
            <pc:sldMk cId="3549556636" sldId="462"/>
            <ac:spMk id="46" creationId="{65E16CAF-D078-4105-9AB1-2731D3F84BD1}"/>
          </ac:spMkLst>
        </pc:spChg>
      </pc:sldChg>
    </pc:docChg>
  </pc:docChgLst>
  <pc:docChgLst>
    <pc:chgData name="Bernard, William (bernarwt)" userId="S::bernarwt@mail.uc.edu::e7ac844f-90c1-410a-abea-4ef5add57529" providerId="AD" clId="Web-{2CC32C8A-4C63-75C4-D82B-1DC613F43833}"/>
    <pc:docChg chg="modSld sldOrd">
      <pc:chgData name="Bernard, William (bernarwt)" userId="S::bernarwt@mail.uc.edu::e7ac844f-90c1-410a-abea-4ef5add57529" providerId="AD" clId="Web-{2CC32C8A-4C63-75C4-D82B-1DC613F43833}" dt="2023-01-26T19:10:26.578" v="14"/>
      <pc:docMkLst>
        <pc:docMk/>
      </pc:docMkLst>
      <pc:sldChg chg="ord">
        <pc:chgData name="Bernard, William (bernarwt)" userId="S::bernarwt@mail.uc.edu::e7ac844f-90c1-410a-abea-4ef5add57529" providerId="AD" clId="Web-{2CC32C8A-4C63-75C4-D82B-1DC613F43833}" dt="2023-01-26T19:10:26.578" v="14"/>
        <pc:sldMkLst>
          <pc:docMk/>
          <pc:sldMk cId="3161839011" sldId="537"/>
        </pc:sldMkLst>
      </pc:sldChg>
      <pc:sldChg chg="modSp ord">
        <pc:chgData name="Bernard, William (bernarwt)" userId="S::bernarwt@mail.uc.edu::e7ac844f-90c1-410a-abea-4ef5add57529" providerId="AD" clId="Web-{2CC32C8A-4C63-75C4-D82B-1DC613F43833}" dt="2023-01-26T19:05:03.612" v="9" actId="20577"/>
        <pc:sldMkLst>
          <pc:docMk/>
          <pc:sldMk cId="1331653943" sldId="555"/>
        </pc:sldMkLst>
        <pc:spChg chg="mod">
          <ac:chgData name="Bernard, William (bernarwt)" userId="S::bernarwt@mail.uc.edu::e7ac844f-90c1-410a-abea-4ef5add57529" providerId="AD" clId="Web-{2CC32C8A-4C63-75C4-D82B-1DC613F43833}" dt="2023-01-26T19:05:03.612" v="9" actId="20577"/>
          <ac:spMkLst>
            <pc:docMk/>
            <pc:sldMk cId="1331653943" sldId="555"/>
            <ac:spMk id="2" creationId="{320D005E-3BA1-8AE4-7E9B-A1D317563E8A}"/>
          </ac:spMkLst>
        </pc:spChg>
      </pc:sldChg>
      <pc:sldChg chg="modSp ord">
        <pc:chgData name="Bernard, William (bernarwt)" userId="S::bernarwt@mail.uc.edu::e7ac844f-90c1-410a-abea-4ef5add57529" providerId="AD" clId="Web-{2CC32C8A-4C63-75C4-D82B-1DC613F43833}" dt="2023-01-26T19:05:28.817" v="11" actId="20577"/>
        <pc:sldMkLst>
          <pc:docMk/>
          <pc:sldMk cId="3132929211" sldId="556"/>
        </pc:sldMkLst>
        <pc:spChg chg="mod">
          <ac:chgData name="Bernard, William (bernarwt)" userId="S::bernarwt@mail.uc.edu::e7ac844f-90c1-410a-abea-4ef5add57529" providerId="AD" clId="Web-{2CC32C8A-4C63-75C4-D82B-1DC613F43833}" dt="2023-01-26T19:05:28.817" v="11" actId="20577"/>
          <ac:spMkLst>
            <pc:docMk/>
            <pc:sldMk cId="3132929211" sldId="556"/>
            <ac:spMk id="2" creationId="{320D005E-3BA1-8AE4-7E9B-A1D317563E8A}"/>
          </ac:spMkLst>
        </pc:spChg>
      </pc:sldChg>
      <pc:sldChg chg="modSp ord">
        <pc:chgData name="Bernard, William (bernarwt)" userId="S::bernarwt@mail.uc.edu::e7ac844f-90c1-410a-abea-4ef5add57529" providerId="AD" clId="Web-{2CC32C8A-4C63-75C4-D82B-1DC613F43833}" dt="2023-01-26T19:05:47.005" v="13" actId="20577"/>
        <pc:sldMkLst>
          <pc:docMk/>
          <pc:sldMk cId="2970703720" sldId="562"/>
        </pc:sldMkLst>
        <pc:spChg chg="mod">
          <ac:chgData name="Bernard, William (bernarwt)" userId="S::bernarwt@mail.uc.edu::e7ac844f-90c1-410a-abea-4ef5add57529" providerId="AD" clId="Web-{2CC32C8A-4C63-75C4-D82B-1DC613F43833}" dt="2023-01-26T19:05:47.005" v="13" actId="20577"/>
          <ac:spMkLst>
            <pc:docMk/>
            <pc:sldMk cId="2970703720" sldId="562"/>
            <ac:spMk id="2" creationId="{53E6EBFE-014D-DD5E-8619-3F7FE08D4E4B}"/>
          </ac:spMkLst>
        </pc:spChg>
      </pc:sldChg>
    </pc:docChg>
  </pc:docChgLst>
  <pc:docChgLst>
    <pc:chgData name="Palmer, Heath (palmerha)" userId="S::palmerha@mail.uc.edu::0ec25989-dc86-4447-ac66-f59147535132" providerId="AD" clId="Web-{224D3ADB-8C2E-8D34-0D47-CA43DA7E8DF6}"/>
    <pc:docChg chg="modSld">
      <pc:chgData name="Palmer, Heath (palmerha)" userId="S::palmerha@mail.uc.edu::0ec25989-dc86-4447-ac66-f59147535132" providerId="AD" clId="Web-{224D3ADB-8C2E-8D34-0D47-CA43DA7E8DF6}" dt="2021-12-14T18:36:05.101" v="3" actId="20577"/>
      <pc:docMkLst>
        <pc:docMk/>
      </pc:docMkLst>
      <pc:sldChg chg="modSp modCm">
        <pc:chgData name="Palmer, Heath (palmerha)" userId="S::palmerha@mail.uc.edu::0ec25989-dc86-4447-ac66-f59147535132" providerId="AD" clId="Web-{224D3ADB-8C2E-8D34-0D47-CA43DA7E8DF6}" dt="2021-12-14T18:36:05.101" v="3" actId="20577"/>
        <pc:sldMkLst>
          <pc:docMk/>
          <pc:sldMk cId="2420581341" sldId="332"/>
        </pc:sldMkLst>
        <pc:spChg chg="mod">
          <ac:chgData name="Palmer, Heath (palmerha)" userId="S::palmerha@mail.uc.edu::0ec25989-dc86-4447-ac66-f59147535132" providerId="AD" clId="Web-{224D3ADB-8C2E-8D34-0D47-CA43DA7E8DF6}" dt="2021-12-14T18:36:05.101" v="3" actId="20577"/>
          <ac:spMkLst>
            <pc:docMk/>
            <pc:sldMk cId="2420581341" sldId="332"/>
            <ac:spMk id="3" creationId="{8FA9C31B-5BA9-4CDC-B423-7D49C1CAFCA5}"/>
          </ac:spMkLst>
        </pc:spChg>
      </pc:sldChg>
    </pc:docChg>
  </pc:docChgLst>
  <pc:docChgLst>
    <pc:chgData name="Poplin, Isaac (poplinis)" userId="S::poplinis@mail.uc.edu::f47a988b-ed1b-4dc2-a057-15d19fd0c3ed" providerId="AD" clId="Web-{524A9E9A-9F74-9B86-8E4F-7E854EC357F7}"/>
    <pc:docChg chg="addSld modSld">
      <pc:chgData name="Poplin, Isaac (poplinis)" userId="S::poplinis@mail.uc.edu::f47a988b-ed1b-4dc2-a057-15d19fd0c3ed" providerId="AD" clId="Web-{524A9E9A-9F74-9B86-8E4F-7E854EC357F7}" dt="2023-01-16T18:17:18.302" v="121" actId="1076"/>
      <pc:docMkLst>
        <pc:docMk/>
      </pc:docMkLst>
      <pc:sldChg chg="modSp">
        <pc:chgData name="Poplin, Isaac (poplinis)" userId="S::poplinis@mail.uc.edu::f47a988b-ed1b-4dc2-a057-15d19fd0c3ed" providerId="AD" clId="Web-{524A9E9A-9F74-9B86-8E4F-7E854EC357F7}" dt="2023-01-16T17:27:31.025" v="103" actId="20577"/>
        <pc:sldMkLst>
          <pc:docMk/>
          <pc:sldMk cId="1499818007" sldId="521"/>
        </pc:sldMkLst>
        <pc:spChg chg="mod">
          <ac:chgData name="Poplin, Isaac (poplinis)" userId="S::poplinis@mail.uc.edu::f47a988b-ed1b-4dc2-a057-15d19fd0c3ed" providerId="AD" clId="Web-{524A9E9A-9F74-9B86-8E4F-7E854EC357F7}" dt="2023-01-16T17:27:31.025" v="103" actId="20577"/>
          <ac:spMkLst>
            <pc:docMk/>
            <pc:sldMk cId="1499818007" sldId="521"/>
            <ac:spMk id="3" creationId="{DCEDF4EE-B4A8-524E-A939-5CF16E812978}"/>
          </ac:spMkLst>
        </pc:spChg>
      </pc:sldChg>
      <pc:sldChg chg="addSp delSp modSp new">
        <pc:chgData name="Poplin, Isaac (poplinis)" userId="S::poplinis@mail.uc.edu::f47a988b-ed1b-4dc2-a057-15d19fd0c3ed" providerId="AD" clId="Web-{524A9E9A-9F74-9B86-8E4F-7E854EC357F7}" dt="2023-01-16T18:17:18.302" v="121" actId="1076"/>
        <pc:sldMkLst>
          <pc:docMk/>
          <pc:sldMk cId="3763308570" sldId="527"/>
        </pc:sldMkLst>
        <pc:spChg chg="del">
          <ac:chgData name="Poplin, Isaac (poplinis)" userId="S::poplinis@mail.uc.edu::f47a988b-ed1b-4dc2-a057-15d19fd0c3ed" providerId="AD" clId="Web-{524A9E9A-9F74-9B86-8E4F-7E854EC357F7}" dt="2023-01-16T18:10:32.835" v="106"/>
          <ac:spMkLst>
            <pc:docMk/>
            <pc:sldMk cId="3763308570" sldId="527"/>
            <ac:spMk id="2" creationId="{FB3DE137-2F4A-8325-5EEC-D0AAFBCC5888}"/>
          </ac:spMkLst>
        </pc:spChg>
        <pc:spChg chg="del">
          <ac:chgData name="Poplin, Isaac (poplinis)" userId="S::poplinis@mail.uc.edu::f47a988b-ed1b-4dc2-a057-15d19fd0c3ed" providerId="AD" clId="Web-{524A9E9A-9F74-9B86-8E4F-7E854EC357F7}" dt="2023-01-16T18:10:32.835" v="105"/>
          <ac:spMkLst>
            <pc:docMk/>
            <pc:sldMk cId="3763308570" sldId="527"/>
            <ac:spMk id="3" creationId="{FE6EB672-56E8-2A29-A614-5C3488577F08}"/>
          </ac:spMkLst>
        </pc:spChg>
        <pc:picChg chg="add mod modCrop">
          <ac:chgData name="Poplin, Isaac (poplinis)" userId="S::poplinis@mail.uc.edu::f47a988b-ed1b-4dc2-a057-15d19fd0c3ed" providerId="AD" clId="Web-{524A9E9A-9F74-9B86-8E4F-7E854EC357F7}" dt="2023-01-16T18:17:10.255" v="117" actId="1076"/>
          <ac:picMkLst>
            <pc:docMk/>
            <pc:sldMk cId="3763308570" sldId="527"/>
            <ac:picMk id="5" creationId="{948092B2-0AB5-D4B3-4E28-507CF5BC8584}"/>
          </ac:picMkLst>
        </pc:picChg>
        <pc:picChg chg="add mod modCrop">
          <ac:chgData name="Poplin, Isaac (poplinis)" userId="S::poplinis@mail.uc.edu::f47a988b-ed1b-4dc2-a057-15d19fd0c3ed" providerId="AD" clId="Web-{524A9E9A-9F74-9B86-8E4F-7E854EC357F7}" dt="2023-01-16T18:17:18.302" v="121" actId="1076"/>
          <ac:picMkLst>
            <pc:docMk/>
            <pc:sldMk cId="3763308570" sldId="527"/>
            <ac:picMk id="6" creationId="{9F694B00-5D54-9CB0-7E5B-DF3FBA03ABD3}"/>
          </ac:picMkLst>
        </pc:picChg>
      </pc:sldChg>
    </pc:docChg>
  </pc:docChgLst>
  <pc:docChgLst>
    <pc:chgData name="Heitmeyer, Daniel (heitmedl)" userId="S::heitmedl@mail.uc.edu::28ba9868-9212-4efc-a5ea-072ee858dfb5" providerId="AD" clId="Web-{F77AE888-10B1-458B-F770-726DFE383E29}"/>
    <pc:docChg chg="modSld">
      <pc:chgData name="Heitmeyer, Daniel (heitmedl)" userId="S::heitmedl@mail.uc.edu::28ba9868-9212-4efc-a5ea-072ee858dfb5" providerId="AD" clId="Web-{F77AE888-10B1-458B-F770-726DFE383E29}" dt="2023-01-17T20:02:59.448" v="0"/>
      <pc:docMkLst>
        <pc:docMk/>
      </pc:docMkLst>
      <pc:sldChg chg="mod modShow">
        <pc:chgData name="Heitmeyer, Daniel (heitmedl)" userId="S::heitmedl@mail.uc.edu::28ba9868-9212-4efc-a5ea-072ee858dfb5" providerId="AD" clId="Web-{F77AE888-10B1-458B-F770-726DFE383E29}" dt="2023-01-17T20:02:59.448" v="0"/>
        <pc:sldMkLst>
          <pc:docMk/>
          <pc:sldMk cId="1051580986" sldId="529"/>
        </pc:sldMkLst>
      </pc:sldChg>
    </pc:docChg>
  </pc:docChgLst>
  <pc:docChgLst>
    <pc:chgData name="Heitmeyer, Daniel (heitmedl)" userId="S::heitmedl@mail.uc.edu::28ba9868-9212-4efc-a5ea-072ee858dfb5" providerId="AD" clId="Web-{50E3FED8-D781-ECA6-338F-1B26C98B4C1F}"/>
    <pc:docChg chg="modSld">
      <pc:chgData name="Heitmeyer, Daniel (heitmedl)" userId="S::heitmedl@mail.uc.edu::28ba9868-9212-4efc-a5ea-072ee858dfb5" providerId="AD" clId="Web-{50E3FED8-D781-ECA6-338F-1B26C98B4C1F}" dt="2023-01-23T00:09:25.260" v="37" actId="14100"/>
      <pc:docMkLst>
        <pc:docMk/>
      </pc:docMkLst>
      <pc:sldChg chg="modSp">
        <pc:chgData name="Heitmeyer, Daniel (heitmedl)" userId="S::heitmedl@mail.uc.edu::28ba9868-9212-4efc-a5ea-072ee858dfb5" providerId="AD" clId="Web-{50E3FED8-D781-ECA6-338F-1B26C98B4C1F}" dt="2023-01-23T00:07:38.475" v="16" actId="20577"/>
        <pc:sldMkLst>
          <pc:docMk/>
          <pc:sldMk cId="129452842" sldId="522"/>
        </pc:sldMkLst>
        <pc:spChg chg="mod">
          <ac:chgData name="Heitmeyer, Daniel (heitmedl)" userId="S::heitmedl@mail.uc.edu::28ba9868-9212-4efc-a5ea-072ee858dfb5" providerId="AD" clId="Web-{50E3FED8-D781-ECA6-338F-1B26C98B4C1F}" dt="2023-01-23T00:07:38.475" v="16" actId="20577"/>
          <ac:spMkLst>
            <pc:docMk/>
            <pc:sldMk cId="129452842" sldId="522"/>
            <ac:spMk id="3" creationId="{DCEDF4EE-B4A8-524E-A939-5CF16E812978}"/>
          </ac:spMkLst>
        </pc:spChg>
      </pc:sldChg>
      <pc:sldChg chg="modSp">
        <pc:chgData name="Heitmeyer, Daniel (heitmedl)" userId="S::heitmedl@mail.uc.edu::28ba9868-9212-4efc-a5ea-072ee858dfb5" providerId="AD" clId="Web-{50E3FED8-D781-ECA6-338F-1B26C98B4C1F}" dt="2023-01-23T00:09:04.994" v="19" actId="20577"/>
        <pc:sldMkLst>
          <pc:docMk/>
          <pc:sldMk cId="1051580986" sldId="529"/>
        </pc:sldMkLst>
        <pc:spChg chg="mod">
          <ac:chgData name="Heitmeyer, Daniel (heitmedl)" userId="S::heitmedl@mail.uc.edu::28ba9868-9212-4efc-a5ea-072ee858dfb5" providerId="AD" clId="Web-{50E3FED8-D781-ECA6-338F-1B26C98B4C1F}" dt="2023-01-23T00:09:04.994" v="19" actId="20577"/>
          <ac:spMkLst>
            <pc:docMk/>
            <pc:sldMk cId="1051580986" sldId="529"/>
            <ac:spMk id="3" creationId="{9A928F41-DE60-ACF6-AF40-C9AD493E8113}"/>
          </ac:spMkLst>
        </pc:spChg>
      </pc:sldChg>
      <pc:sldChg chg="modSp">
        <pc:chgData name="Heitmeyer, Daniel (heitmedl)" userId="S::heitmedl@mail.uc.edu::28ba9868-9212-4efc-a5ea-072ee858dfb5" providerId="AD" clId="Web-{50E3FED8-D781-ECA6-338F-1B26C98B4C1F}" dt="2023-01-23T00:09:07.307" v="20" actId="20577"/>
        <pc:sldMkLst>
          <pc:docMk/>
          <pc:sldMk cId="2048958055" sldId="542"/>
        </pc:sldMkLst>
        <pc:spChg chg="mod">
          <ac:chgData name="Heitmeyer, Daniel (heitmedl)" userId="S::heitmedl@mail.uc.edu::28ba9868-9212-4efc-a5ea-072ee858dfb5" providerId="AD" clId="Web-{50E3FED8-D781-ECA6-338F-1B26C98B4C1F}" dt="2023-01-23T00:09:07.307" v="20" actId="20577"/>
          <ac:spMkLst>
            <pc:docMk/>
            <pc:sldMk cId="2048958055" sldId="542"/>
            <ac:spMk id="3" creationId="{A95931B7-B613-5E84-39E0-21C09F29C2CD}"/>
          </ac:spMkLst>
        </pc:spChg>
      </pc:sldChg>
      <pc:sldChg chg="modSp">
        <pc:chgData name="Heitmeyer, Daniel (heitmedl)" userId="S::heitmedl@mail.uc.edu::28ba9868-9212-4efc-a5ea-072ee858dfb5" providerId="AD" clId="Web-{50E3FED8-D781-ECA6-338F-1B26C98B4C1F}" dt="2023-01-23T00:09:25.260" v="37" actId="14100"/>
        <pc:sldMkLst>
          <pc:docMk/>
          <pc:sldMk cId="1039862658" sldId="545"/>
        </pc:sldMkLst>
        <pc:spChg chg="mod">
          <ac:chgData name="Heitmeyer, Daniel (heitmedl)" userId="S::heitmedl@mail.uc.edu::28ba9868-9212-4efc-a5ea-072ee858dfb5" providerId="AD" clId="Web-{50E3FED8-D781-ECA6-338F-1B26C98B4C1F}" dt="2023-01-23T00:09:25.260" v="37" actId="14100"/>
          <ac:spMkLst>
            <pc:docMk/>
            <pc:sldMk cId="1039862658" sldId="545"/>
            <ac:spMk id="6" creationId="{229B7F6B-9C0A-0051-45BE-4BDC4921AD17}"/>
          </ac:spMkLst>
        </pc:spChg>
      </pc:sldChg>
    </pc:docChg>
  </pc:docChgLst>
  <pc:docChgLst>
    <pc:chgData name="Heitmeyer, Daniel (heitmedl)" userId="S::heitmedl@mail.uc.edu::28ba9868-9212-4efc-a5ea-072ee858dfb5" providerId="AD" clId="Web-{CD6EE7AB-E39D-C92D-74CF-28C77BE0ECE8}"/>
    <pc:docChg chg="modSld">
      <pc:chgData name="Heitmeyer, Daniel (heitmedl)" userId="S::heitmedl@mail.uc.edu::28ba9868-9212-4efc-a5ea-072ee858dfb5" providerId="AD" clId="Web-{CD6EE7AB-E39D-C92D-74CF-28C77BE0ECE8}" dt="2022-01-11T22:00:17.521" v="0"/>
      <pc:docMkLst>
        <pc:docMk/>
      </pc:docMkLst>
      <pc:sldChg chg="mod modShow">
        <pc:chgData name="Heitmeyer, Daniel (heitmedl)" userId="S::heitmedl@mail.uc.edu::28ba9868-9212-4efc-a5ea-072ee858dfb5" providerId="AD" clId="Web-{CD6EE7AB-E39D-C92D-74CF-28C77BE0ECE8}" dt="2022-01-11T22:00:17.521" v="0"/>
        <pc:sldMkLst>
          <pc:docMk/>
          <pc:sldMk cId="1669115343" sldId="268"/>
        </pc:sldMkLst>
      </pc:sldChg>
    </pc:docChg>
  </pc:docChgLst>
  <pc:docChgLst>
    <pc:chgData name="Conner, Lucas (connerla)" userId="S::connerla@mail.uc.edu::84ba1a80-aab5-4a15-a169-6a4fb108c2ec" providerId="AD" clId="Web-{962F9E14-F70D-7D30-8DA4-38A53EB53EC3}"/>
    <pc:docChg chg="modSld">
      <pc:chgData name="Conner, Lucas (connerla)" userId="S::connerla@mail.uc.edu::84ba1a80-aab5-4a15-a169-6a4fb108c2ec" providerId="AD" clId="Web-{962F9E14-F70D-7D30-8DA4-38A53EB53EC3}" dt="2023-01-17T20:04:38.157" v="938" actId="20577"/>
      <pc:docMkLst>
        <pc:docMk/>
      </pc:docMkLst>
      <pc:sldChg chg="modSp">
        <pc:chgData name="Conner, Lucas (connerla)" userId="S::connerla@mail.uc.edu::84ba1a80-aab5-4a15-a169-6a4fb108c2ec" providerId="AD" clId="Web-{962F9E14-F70D-7D30-8DA4-38A53EB53EC3}" dt="2023-01-17T03:11:18.359" v="882" actId="20577"/>
        <pc:sldMkLst>
          <pc:docMk/>
          <pc:sldMk cId="1923715750" sldId="263"/>
        </pc:sldMkLst>
        <pc:spChg chg="mod">
          <ac:chgData name="Conner, Lucas (connerla)" userId="S::connerla@mail.uc.edu::84ba1a80-aab5-4a15-a169-6a4fb108c2ec" providerId="AD" clId="Web-{962F9E14-F70D-7D30-8DA4-38A53EB53EC3}" dt="2023-01-17T03:11:18.359" v="882" actId="20577"/>
          <ac:spMkLst>
            <pc:docMk/>
            <pc:sldMk cId="1923715750" sldId="263"/>
            <ac:spMk id="3" creationId="{D326A1E9-4B62-4750-B7B2-7FDB717FFAB7}"/>
          </ac:spMkLst>
        </pc:spChg>
      </pc:sldChg>
      <pc:sldChg chg="modSp">
        <pc:chgData name="Conner, Lucas (connerla)" userId="S::connerla@mail.uc.edu::84ba1a80-aab5-4a15-a169-6a4fb108c2ec" providerId="AD" clId="Web-{962F9E14-F70D-7D30-8DA4-38A53EB53EC3}" dt="2023-01-17T20:04:23.235" v="930" actId="20577"/>
        <pc:sldMkLst>
          <pc:docMk/>
          <pc:sldMk cId="2910849731" sldId="274"/>
        </pc:sldMkLst>
        <pc:spChg chg="mod">
          <ac:chgData name="Conner, Lucas (connerla)" userId="S::connerla@mail.uc.edu::84ba1a80-aab5-4a15-a169-6a4fb108c2ec" providerId="AD" clId="Web-{962F9E14-F70D-7D30-8DA4-38A53EB53EC3}" dt="2023-01-17T20:04:23.235" v="930" actId="20577"/>
          <ac:spMkLst>
            <pc:docMk/>
            <pc:sldMk cId="2910849731" sldId="274"/>
            <ac:spMk id="3" creationId="{B8F398E6-738B-1679-FE0E-FC3234721187}"/>
          </ac:spMkLst>
        </pc:spChg>
      </pc:sldChg>
      <pc:sldChg chg="delSp">
        <pc:chgData name="Conner, Lucas (connerla)" userId="S::connerla@mail.uc.edu::84ba1a80-aab5-4a15-a169-6a4fb108c2ec" providerId="AD" clId="Web-{962F9E14-F70D-7D30-8DA4-38A53EB53EC3}" dt="2023-01-17T18:55:53.670" v="885"/>
        <pc:sldMkLst>
          <pc:docMk/>
          <pc:sldMk cId="2845023605" sldId="382"/>
        </pc:sldMkLst>
        <pc:spChg chg="del">
          <ac:chgData name="Conner, Lucas (connerla)" userId="S::connerla@mail.uc.edu::84ba1a80-aab5-4a15-a169-6a4fb108c2ec" providerId="AD" clId="Web-{962F9E14-F70D-7D30-8DA4-38A53EB53EC3}" dt="2023-01-17T18:55:53.670" v="885"/>
          <ac:spMkLst>
            <pc:docMk/>
            <pc:sldMk cId="2845023605" sldId="382"/>
            <ac:spMk id="3" creationId="{1578C78A-EC17-0661-76FD-1E0A8AAA5B2D}"/>
          </ac:spMkLst>
        </pc:spChg>
      </pc:sldChg>
      <pc:sldChg chg="modSp">
        <pc:chgData name="Conner, Lucas (connerla)" userId="S::connerla@mail.uc.edu::84ba1a80-aab5-4a15-a169-6a4fb108c2ec" providerId="AD" clId="Web-{962F9E14-F70D-7D30-8DA4-38A53EB53EC3}" dt="2023-01-17T02:33:32.699" v="439"/>
        <pc:sldMkLst>
          <pc:docMk/>
          <pc:sldMk cId="2829546083" sldId="500"/>
        </pc:sldMkLst>
        <pc:graphicFrameChg chg="mod modGraphic">
          <ac:chgData name="Conner, Lucas (connerla)" userId="S::connerla@mail.uc.edu::84ba1a80-aab5-4a15-a169-6a4fb108c2ec" providerId="AD" clId="Web-{962F9E14-F70D-7D30-8DA4-38A53EB53EC3}" dt="2023-01-17T02:33:32.699" v="439"/>
          <ac:graphicFrameMkLst>
            <pc:docMk/>
            <pc:sldMk cId="2829546083" sldId="500"/>
            <ac:graphicFrameMk id="5" creationId="{F1EAEF34-EAA4-48A7-BFCA-624C60240F01}"/>
          </ac:graphicFrameMkLst>
        </pc:graphicFrameChg>
      </pc:sldChg>
      <pc:sldChg chg="modSp">
        <pc:chgData name="Conner, Lucas (connerla)" userId="S::connerla@mail.uc.edu::84ba1a80-aab5-4a15-a169-6a4fb108c2ec" providerId="AD" clId="Web-{962F9E14-F70D-7D30-8DA4-38A53EB53EC3}" dt="2023-01-17T03:08:27.824" v="876" actId="20577"/>
        <pc:sldMkLst>
          <pc:docMk/>
          <pc:sldMk cId="724709485" sldId="516"/>
        </pc:sldMkLst>
        <pc:spChg chg="mod">
          <ac:chgData name="Conner, Lucas (connerla)" userId="S::connerla@mail.uc.edu::84ba1a80-aab5-4a15-a169-6a4fb108c2ec" providerId="AD" clId="Web-{962F9E14-F70D-7D30-8DA4-38A53EB53EC3}" dt="2023-01-17T03:08:27.824" v="876" actId="20577"/>
          <ac:spMkLst>
            <pc:docMk/>
            <pc:sldMk cId="724709485" sldId="516"/>
            <ac:spMk id="3" creationId="{DCEDF4EE-B4A8-524E-A939-5CF16E812978}"/>
          </ac:spMkLst>
        </pc:spChg>
      </pc:sldChg>
      <pc:sldChg chg="modSp">
        <pc:chgData name="Conner, Lucas (connerla)" userId="S::connerla@mail.uc.edu::84ba1a80-aab5-4a15-a169-6a4fb108c2ec" providerId="AD" clId="Web-{962F9E14-F70D-7D30-8DA4-38A53EB53EC3}" dt="2023-01-17T18:55:38.216" v="884"/>
        <pc:sldMkLst>
          <pc:docMk/>
          <pc:sldMk cId="1329383846" sldId="519"/>
        </pc:sldMkLst>
        <pc:picChg chg="mod modCrop">
          <ac:chgData name="Conner, Lucas (connerla)" userId="S::connerla@mail.uc.edu::84ba1a80-aab5-4a15-a169-6a4fb108c2ec" providerId="AD" clId="Web-{962F9E14-F70D-7D30-8DA4-38A53EB53EC3}" dt="2023-01-17T18:55:38.216" v="884"/>
          <ac:picMkLst>
            <pc:docMk/>
            <pc:sldMk cId="1329383846" sldId="519"/>
            <ac:picMk id="5" creationId="{BD510374-1C37-68EB-8754-BC8AD29C24A6}"/>
          </ac:picMkLst>
        </pc:picChg>
      </pc:sldChg>
      <pc:sldChg chg="modSp">
        <pc:chgData name="Conner, Lucas (connerla)" userId="S::connerla@mail.uc.edu::84ba1a80-aab5-4a15-a169-6a4fb108c2ec" providerId="AD" clId="Web-{962F9E14-F70D-7D30-8DA4-38A53EB53EC3}" dt="2023-01-17T02:35:52.562" v="486" actId="20577"/>
        <pc:sldMkLst>
          <pc:docMk/>
          <pc:sldMk cId="1346396899" sldId="520"/>
        </pc:sldMkLst>
        <pc:spChg chg="mod">
          <ac:chgData name="Conner, Lucas (connerla)" userId="S::connerla@mail.uc.edu::84ba1a80-aab5-4a15-a169-6a4fb108c2ec" providerId="AD" clId="Web-{962F9E14-F70D-7D30-8DA4-38A53EB53EC3}" dt="2023-01-17T02:35:52.562" v="486" actId="20577"/>
          <ac:spMkLst>
            <pc:docMk/>
            <pc:sldMk cId="1346396899" sldId="520"/>
            <ac:spMk id="3" creationId="{DCEDF4EE-B4A8-524E-A939-5CF16E812978}"/>
          </ac:spMkLst>
        </pc:spChg>
      </pc:sldChg>
      <pc:sldChg chg="modSp modCm">
        <pc:chgData name="Conner, Lucas (connerla)" userId="S::connerla@mail.uc.edu::84ba1a80-aab5-4a15-a169-6a4fb108c2ec" providerId="AD" clId="Web-{962F9E14-F70D-7D30-8DA4-38A53EB53EC3}" dt="2023-01-17T19:44:12.022" v="927"/>
        <pc:sldMkLst>
          <pc:docMk/>
          <pc:sldMk cId="1499818007" sldId="521"/>
        </pc:sldMkLst>
        <pc:spChg chg="mod">
          <ac:chgData name="Conner, Lucas (connerla)" userId="S::connerla@mail.uc.edu::84ba1a80-aab5-4a15-a169-6a4fb108c2ec" providerId="AD" clId="Web-{962F9E14-F70D-7D30-8DA4-38A53EB53EC3}" dt="2023-01-17T19:22:54.391" v="926" actId="20577"/>
          <ac:spMkLst>
            <pc:docMk/>
            <pc:sldMk cId="1499818007" sldId="521"/>
            <ac:spMk id="3" creationId="{DCEDF4EE-B4A8-524E-A939-5CF16E812978}"/>
          </ac:spMkLst>
        </pc:spChg>
      </pc:sldChg>
      <pc:sldChg chg="modSp">
        <pc:chgData name="Conner, Lucas (connerla)" userId="S::connerla@mail.uc.edu::84ba1a80-aab5-4a15-a169-6a4fb108c2ec" providerId="AD" clId="Web-{962F9E14-F70D-7D30-8DA4-38A53EB53EC3}" dt="2023-01-17T03:06:50.915" v="848" actId="20577"/>
        <pc:sldMkLst>
          <pc:docMk/>
          <pc:sldMk cId="129452842" sldId="522"/>
        </pc:sldMkLst>
        <pc:spChg chg="mod">
          <ac:chgData name="Conner, Lucas (connerla)" userId="S::connerla@mail.uc.edu::84ba1a80-aab5-4a15-a169-6a4fb108c2ec" providerId="AD" clId="Web-{962F9E14-F70D-7D30-8DA4-38A53EB53EC3}" dt="2023-01-17T03:06:50.915" v="848" actId="20577"/>
          <ac:spMkLst>
            <pc:docMk/>
            <pc:sldMk cId="129452842" sldId="522"/>
            <ac:spMk id="3" creationId="{DCEDF4EE-B4A8-524E-A939-5CF16E812978}"/>
          </ac:spMkLst>
        </pc:spChg>
      </pc:sldChg>
      <pc:sldChg chg="modSp mod modShow">
        <pc:chgData name="Conner, Lucas (connerla)" userId="S::connerla@mail.uc.edu::84ba1a80-aab5-4a15-a169-6a4fb108c2ec" providerId="AD" clId="Web-{962F9E14-F70D-7D30-8DA4-38A53EB53EC3}" dt="2023-01-17T20:04:38.157" v="938" actId="20577"/>
        <pc:sldMkLst>
          <pc:docMk/>
          <pc:sldMk cId="2431929164" sldId="523"/>
        </pc:sldMkLst>
        <pc:spChg chg="mod">
          <ac:chgData name="Conner, Lucas (connerla)" userId="S::connerla@mail.uc.edu::84ba1a80-aab5-4a15-a169-6a4fb108c2ec" providerId="AD" clId="Web-{962F9E14-F70D-7D30-8DA4-38A53EB53EC3}" dt="2023-01-17T20:04:38.157" v="938" actId="20577"/>
          <ac:spMkLst>
            <pc:docMk/>
            <pc:sldMk cId="2431929164" sldId="523"/>
            <ac:spMk id="2" creationId="{591733E6-42EB-8D57-211A-BCBAB07657A9}"/>
          </ac:spMkLst>
        </pc:spChg>
        <pc:spChg chg="mod">
          <ac:chgData name="Conner, Lucas (connerla)" userId="S::connerla@mail.uc.edu::84ba1a80-aab5-4a15-a169-6a4fb108c2ec" providerId="AD" clId="Web-{962F9E14-F70D-7D30-8DA4-38A53EB53EC3}" dt="2023-01-17T02:54:34.087" v="617" actId="20577"/>
          <ac:spMkLst>
            <pc:docMk/>
            <pc:sldMk cId="2431929164" sldId="523"/>
            <ac:spMk id="3" creationId="{DCEDF4EE-B4A8-524E-A939-5CF16E812978}"/>
          </ac:spMkLst>
        </pc:spChg>
      </pc:sldChg>
      <pc:sldChg chg="modSp">
        <pc:chgData name="Conner, Lucas (connerla)" userId="S::connerla@mail.uc.edu::84ba1a80-aab5-4a15-a169-6a4fb108c2ec" providerId="AD" clId="Web-{962F9E14-F70D-7D30-8DA4-38A53EB53EC3}" dt="2023-01-17T20:04:25.485" v="932" actId="20577"/>
        <pc:sldMkLst>
          <pc:docMk/>
          <pc:sldMk cId="2114816166" sldId="524"/>
        </pc:sldMkLst>
        <pc:spChg chg="mod">
          <ac:chgData name="Conner, Lucas (connerla)" userId="S::connerla@mail.uc.edu::84ba1a80-aab5-4a15-a169-6a4fb108c2ec" providerId="AD" clId="Web-{962F9E14-F70D-7D30-8DA4-38A53EB53EC3}" dt="2023-01-17T20:04:25.485" v="932" actId="20577"/>
          <ac:spMkLst>
            <pc:docMk/>
            <pc:sldMk cId="2114816166" sldId="524"/>
            <ac:spMk id="2" creationId="{591733E6-42EB-8D57-211A-BCBAB07657A9}"/>
          </ac:spMkLst>
        </pc:spChg>
        <pc:spChg chg="mod">
          <ac:chgData name="Conner, Lucas (connerla)" userId="S::connerla@mail.uc.edu::84ba1a80-aab5-4a15-a169-6a4fb108c2ec" providerId="AD" clId="Web-{962F9E14-F70D-7D30-8DA4-38A53EB53EC3}" dt="2023-01-17T03:10:34.670" v="880" actId="20577"/>
          <ac:spMkLst>
            <pc:docMk/>
            <pc:sldMk cId="2114816166" sldId="524"/>
            <ac:spMk id="3" creationId="{DCEDF4EE-B4A8-524E-A939-5CF16E812978}"/>
          </ac:spMkLst>
        </pc:spChg>
      </pc:sldChg>
      <pc:sldChg chg="modSp">
        <pc:chgData name="Conner, Lucas (connerla)" userId="S::connerla@mail.uc.edu::84ba1a80-aab5-4a15-a169-6a4fb108c2ec" providerId="AD" clId="Web-{962F9E14-F70D-7D30-8DA4-38A53EB53EC3}" dt="2023-01-17T20:04:29.141" v="935" actId="20577"/>
        <pc:sldMkLst>
          <pc:docMk/>
          <pc:sldMk cId="3068912910" sldId="525"/>
        </pc:sldMkLst>
        <pc:spChg chg="mod">
          <ac:chgData name="Conner, Lucas (connerla)" userId="S::connerla@mail.uc.edu::84ba1a80-aab5-4a15-a169-6a4fb108c2ec" providerId="AD" clId="Web-{962F9E14-F70D-7D30-8DA4-38A53EB53EC3}" dt="2023-01-17T20:04:29.141" v="935" actId="20577"/>
          <ac:spMkLst>
            <pc:docMk/>
            <pc:sldMk cId="3068912910" sldId="525"/>
            <ac:spMk id="2" creationId="{591733E6-42EB-8D57-211A-BCBAB07657A9}"/>
          </ac:spMkLst>
        </pc:spChg>
        <pc:spChg chg="mod">
          <ac:chgData name="Conner, Lucas (connerla)" userId="S::connerla@mail.uc.edu::84ba1a80-aab5-4a15-a169-6a4fb108c2ec" providerId="AD" clId="Web-{962F9E14-F70D-7D30-8DA4-38A53EB53EC3}" dt="2023-01-17T03:07:27.729" v="855" actId="20577"/>
          <ac:spMkLst>
            <pc:docMk/>
            <pc:sldMk cId="3068912910" sldId="525"/>
            <ac:spMk id="3" creationId="{DCEDF4EE-B4A8-524E-A939-5CF16E812978}"/>
          </ac:spMkLst>
        </pc:spChg>
      </pc:sldChg>
    </pc:docChg>
  </pc:docChgLst>
  <pc:docChgLst>
    <pc:chgData name="Heitmeyer, Daniel (heitmedl)" userId="S::heitmedl@mail.uc.edu::28ba9868-9212-4efc-a5ea-072ee858dfb5" providerId="AD" clId="Web-{24BB7D4C-64A1-1965-8C9D-1C0716B25450}"/>
    <pc:docChg chg="addSld modSld">
      <pc:chgData name="Heitmeyer, Daniel (heitmedl)" userId="S::heitmedl@mail.uc.edu::28ba9868-9212-4efc-a5ea-072ee858dfb5" providerId="AD" clId="Web-{24BB7D4C-64A1-1965-8C9D-1C0716B25450}" dt="2022-01-10T18:52:33.104" v="146" actId="14100"/>
      <pc:docMkLst>
        <pc:docMk/>
      </pc:docMkLst>
      <pc:sldChg chg="addSp delSp modSp">
        <pc:chgData name="Heitmeyer, Daniel (heitmedl)" userId="S::heitmedl@mail.uc.edu::28ba9868-9212-4efc-a5ea-072ee858dfb5" providerId="AD" clId="Web-{24BB7D4C-64A1-1965-8C9D-1C0716B25450}" dt="2022-01-10T18:38:30.981" v="34"/>
        <pc:sldMkLst>
          <pc:docMk/>
          <pc:sldMk cId="969713569" sldId="400"/>
        </pc:sldMkLst>
        <pc:picChg chg="add del mod modCrop">
          <ac:chgData name="Heitmeyer, Daniel (heitmedl)" userId="S::heitmedl@mail.uc.edu::28ba9868-9212-4efc-a5ea-072ee858dfb5" providerId="AD" clId="Web-{24BB7D4C-64A1-1965-8C9D-1C0716B25450}" dt="2022-01-10T18:38:16.669" v="31"/>
          <ac:picMkLst>
            <pc:docMk/>
            <pc:sldMk cId="969713569" sldId="400"/>
            <ac:picMk id="5" creationId="{3B6DD67B-0C8F-4901-A3B0-5C7209E01236}"/>
          </ac:picMkLst>
        </pc:picChg>
        <pc:picChg chg="mod">
          <ac:chgData name="Heitmeyer, Daniel (heitmedl)" userId="S::heitmedl@mail.uc.edu::28ba9868-9212-4efc-a5ea-072ee858dfb5" providerId="AD" clId="Web-{24BB7D4C-64A1-1965-8C9D-1C0716B25450}" dt="2022-01-10T18:38:14.216" v="30" actId="14100"/>
          <ac:picMkLst>
            <pc:docMk/>
            <pc:sldMk cId="969713569" sldId="400"/>
            <ac:picMk id="6" creationId="{7C2F9AE2-15A8-4B67-BF41-977599303D4A}"/>
          </ac:picMkLst>
        </pc:picChg>
        <pc:picChg chg="add del mod">
          <ac:chgData name="Heitmeyer, Daniel (heitmedl)" userId="S::heitmedl@mail.uc.edu::28ba9868-9212-4efc-a5ea-072ee858dfb5" providerId="AD" clId="Web-{24BB7D4C-64A1-1965-8C9D-1C0716B25450}" dt="2022-01-10T18:38:30.981" v="34"/>
          <ac:picMkLst>
            <pc:docMk/>
            <pc:sldMk cId="969713569" sldId="400"/>
            <ac:picMk id="7" creationId="{73FCAD87-3F98-402D-818B-86C71EDAF1F2}"/>
          </ac:picMkLst>
        </pc:picChg>
      </pc:sldChg>
      <pc:sldChg chg="addSp delSp modSp add replId">
        <pc:chgData name="Heitmeyer, Daniel (heitmedl)" userId="S::heitmedl@mail.uc.edu::28ba9868-9212-4efc-a5ea-072ee858dfb5" providerId="AD" clId="Web-{24BB7D4C-64A1-1965-8C9D-1C0716B25450}" dt="2022-01-10T18:40:45.090" v="125" actId="14100"/>
        <pc:sldMkLst>
          <pc:docMk/>
          <pc:sldMk cId="300849704" sldId="412"/>
        </pc:sldMkLst>
        <pc:spChg chg="mod">
          <ac:chgData name="Heitmeyer, Daniel (heitmedl)" userId="S::heitmedl@mail.uc.edu::28ba9868-9212-4efc-a5ea-072ee858dfb5" providerId="AD" clId="Web-{24BB7D4C-64A1-1965-8C9D-1C0716B25450}" dt="2022-01-10T18:40:00.137" v="66" actId="20577"/>
          <ac:spMkLst>
            <pc:docMk/>
            <pc:sldMk cId="300849704" sldId="412"/>
            <ac:spMk id="2" creationId="{89ECB789-23FC-4F81-B33D-FF796E840EB7}"/>
          </ac:spMkLst>
        </pc:spChg>
        <pc:spChg chg="del">
          <ac:chgData name="Heitmeyer, Daniel (heitmedl)" userId="S::heitmedl@mail.uc.edu::28ba9868-9212-4efc-a5ea-072ee858dfb5" providerId="AD" clId="Web-{24BB7D4C-64A1-1965-8C9D-1C0716B25450}" dt="2022-01-10T18:38:32.794" v="35"/>
          <ac:spMkLst>
            <pc:docMk/>
            <pc:sldMk cId="300849704" sldId="412"/>
            <ac:spMk id="3" creationId="{AD08EC0E-5E85-42B5-A42D-E69F02B879BD}"/>
          </ac:spMkLst>
        </pc:spChg>
        <pc:spChg chg="add mod">
          <ac:chgData name="Heitmeyer, Daniel (heitmedl)" userId="S::heitmedl@mail.uc.edu::28ba9868-9212-4efc-a5ea-072ee858dfb5" providerId="AD" clId="Web-{24BB7D4C-64A1-1965-8C9D-1C0716B25450}" dt="2022-01-10T18:40:45.090" v="125" actId="14100"/>
          <ac:spMkLst>
            <pc:docMk/>
            <pc:sldMk cId="300849704" sldId="412"/>
            <ac:spMk id="8" creationId="{2D227FE6-6CE0-41A0-968B-93F06AFC33E5}"/>
          </ac:spMkLst>
        </pc:spChg>
        <pc:picChg chg="add mod ord">
          <ac:chgData name="Heitmeyer, Daniel (heitmedl)" userId="S::heitmedl@mail.uc.edu::28ba9868-9212-4efc-a5ea-072ee858dfb5" providerId="AD" clId="Web-{24BB7D4C-64A1-1965-8C9D-1C0716B25450}" dt="2022-01-10T18:38:34.653" v="36" actId="1076"/>
          <ac:picMkLst>
            <pc:docMk/>
            <pc:sldMk cId="300849704" sldId="412"/>
            <ac:picMk id="5" creationId="{9BF2A1B9-4CDA-4316-BE12-2C4A7826F0C0}"/>
          </ac:picMkLst>
        </pc:picChg>
        <pc:picChg chg="add mod">
          <ac:chgData name="Heitmeyer, Daniel (heitmedl)" userId="S::heitmedl@mail.uc.edu::28ba9868-9212-4efc-a5ea-072ee858dfb5" providerId="AD" clId="Web-{24BB7D4C-64A1-1965-8C9D-1C0716B25450}" dt="2022-01-10T18:38:42.044" v="39" actId="1076"/>
          <ac:picMkLst>
            <pc:docMk/>
            <pc:sldMk cId="300849704" sldId="412"/>
            <ac:picMk id="6" creationId="{78C9DA77-DD3D-4F7C-A1E8-703A49193208}"/>
          </ac:picMkLst>
        </pc:picChg>
        <pc:picChg chg="add mod">
          <ac:chgData name="Heitmeyer, Daniel (heitmedl)" userId="S::heitmedl@mail.uc.edu::28ba9868-9212-4efc-a5ea-072ee858dfb5" providerId="AD" clId="Web-{24BB7D4C-64A1-1965-8C9D-1C0716B25450}" dt="2022-01-10T18:38:54.544" v="42" actId="14100"/>
          <ac:picMkLst>
            <pc:docMk/>
            <pc:sldMk cId="300849704" sldId="412"/>
            <ac:picMk id="7" creationId="{9D65A8B6-E140-4C02-AA86-F29FD0F1D1E5}"/>
          </ac:picMkLst>
        </pc:picChg>
      </pc:sldChg>
      <pc:sldChg chg="addSp delSp modSp add replId">
        <pc:chgData name="Heitmeyer, Daniel (heitmedl)" userId="S::heitmedl@mail.uc.edu::28ba9868-9212-4efc-a5ea-072ee858dfb5" providerId="AD" clId="Web-{24BB7D4C-64A1-1965-8C9D-1C0716B25450}" dt="2022-01-10T18:52:33.104" v="146" actId="14100"/>
        <pc:sldMkLst>
          <pc:docMk/>
          <pc:sldMk cId="3811778280" sldId="413"/>
        </pc:sldMkLst>
        <pc:spChg chg="mod">
          <ac:chgData name="Heitmeyer, Daniel (heitmedl)" userId="S::heitmedl@mail.uc.edu::28ba9868-9212-4efc-a5ea-072ee858dfb5" providerId="AD" clId="Web-{24BB7D4C-64A1-1965-8C9D-1C0716B25450}" dt="2022-01-10T18:48:53.058" v="131" actId="20577"/>
          <ac:spMkLst>
            <pc:docMk/>
            <pc:sldMk cId="3811778280" sldId="413"/>
            <ac:spMk id="2" creationId="{89ECB789-23FC-4F81-B33D-FF796E840EB7}"/>
          </ac:spMkLst>
        </pc:spChg>
        <pc:spChg chg="del">
          <ac:chgData name="Heitmeyer, Daniel (heitmedl)" userId="S::heitmedl@mail.uc.edu::28ba9868-9212-4efc-a5ea-072ee858dfb5" providerId="AD" clId="Web-{24BB7D4C-64A1-1965-8C9D-1C0716B25450}" dt="2022-01-10T18:48:57.979" v="133"/>
          <ac:spMkLst>
            <pc:docMk/>
            <pc:sldMk cId="3811778280" sldId="413"/>
            <ac:spMk id="3" creationId="{AD08EC0E-5E85-42B5-A42D-E69F02B879BD}"/>
          </ac:spMkLst>
        </pc:spChg>
        <pc:spChg chg="add del mod">
          <ac:chgData name="Heitmeyer, Daniel (heitmedl)" userId="S::heitmedl@mail.uc.edu::28ba9868-9212-4efc-a5ea-072ee858dfb5" providerId="AD" clId="Web-{24BB7D4C-64A1-1965-8C9D-1C0716B25450}" dt="2022-01-10T18:49:10.745" v="134"/>
          <ac:spMkLst>
            <pc:docMk/>
            <pc:sldMk cId="3811778280" sldId="413"/>
            <ac:spMk id="7" creationId="{A512ECB3-19F5-4641-9F2A-476E1F44DE31}"/>
          </ac:spMkLst>
        </pc:spChg>
        <pc:spChg chg="add mod">
          <ac:chgData name="Heitmeyer, Daniel (heitmedl)" userId="S::heitmedl@mail.uc.edu::28ba9868-9212-4efc-a5ea-072ee858dfb5" providerId="AD" clId="Web-{24BB7D4C-64A1-1965-8C9D-1C0716B25450}" dt="2022-01-10T18:52:33.104" v="146" actId="14100"/>
          <ac:spMkLst>
            <pc:docMk/>
            <pc:sldMk cId="3811778280" sldId="413"/>
            <ac:spMk id="9" creationId="{B3FDC6F9-82E5-434F-8B79-F83DD25117F1}"/>
          </ac:spMkLst>
        </pc:spChg>
        <pc:picChg chg="del">
          <ac:chgData name="Heitmeyer, Daniel (heitmedl)" userId="S::heitmedl@mail.uc.edu::28ba9868-9212-4efc-a5ea-072ee858dfb5" providerId="AD" clId="Web-{24BB7D4C-64A1-1965-8C9D-1C0716B25450}" dt="2022-01-10T18:48:54.386" v="132"/>
          <ac:picMkLst>
            <pc:docMk/>
            <pc:sldMk cId="3811778280" sldId="413"/>
            <ac:picMk id="6" creationId="{7C2F9AE2-15A8-4B67-BF41-977599303D4A}"/>
          </ac:picMkLst>
        </pc:picChg>
        <pc:picChg chg="add mod ord">
          <ac:chgData name="Heitmeyer, Daniel (heitmedl)" userId="S::heitmedl@mail.uc.edu::28ba9868-9212-4efc-a5ea-072ee858dfb5" providerId="AD" clId="Web-{24BB7D4C-64A1-1965-8C9D-1C0716B25450}" dt="2022-01-10T18:51:26.948" v="140" actId="14100"/>
          <ac:picMkLst>
            <pc:docMk/>
            <pc:sldMk cId="3811778280" sldId="413"/>
            <ac:picMk id="8" creationId="{DB86680F-47BD-4AD6-AB8D-14F7C2F4E1E8}"/>
          </ac:picMkLst>
        </pc:picChg>
      </pc:sldChg>
    </pc:docChg>
  </pc:docChgLst>
  <pc:docChgLst>
    <pc:chgData name="Heitmeyer, Daniel (heitmedl)" userId="S::heitmedl@mail.uc.edu::28ba9868-9212-4efc-a5ea-072ee858dfb5" providerId="AD" clId="Web-{27E47F99-B6FA-4DEB-95C5-9C88C200F1C3}"/>
    <pc:docChg chg="addSld delSld modSld sldOrd">
      <pc:chgData name="Heitmeyer, Daniel (heitmedl)" userId="S::heitmedl@mail.uc.edu::28ba9868-9212-4efc-a5ea-072ee858dfb5" providerId="AD" clId="Web-{27E47F99-B6FA-4DEB-95C5-9C88C200F1C3}" dt="2023-01-24T00:37:17.812" v="70" actId="20577"/>
      <pc:docMkLst>
        <pc:docMk/>
      </pc:docMkLst>
      <pc:sldChg chg="mod modShow">
        <pc:chgData name="Heitmeyer, Daniel (heitmedl)" userId="S::heitmedl@mail.uc.edu::28ba9868-9212-4efc-a5ea-072ee858dfb5" providerId="AD" clId="Web-{27E47F99-B6FA-4DEB-95C5-9C88C200F1C3}" dt="2023-01-24T00:36:54.529" v="63"/>
        <pc:sldMkLst>
          <pc:docMk/>
          <pc:sldMk cId="895971205" sldId="337"/>
        </pc:sldMkLst>
      </pc:sldChg>
      <pc:sldChg chg="modSp mod ord modShow">
        <pc:chgData name="Heitmeyer, Daniel (heitmedl)" userId="S::heitmedl@mail.uc.edu::28ba9868-9212-4efc-a5ea-072ee858dfb5" providerId="AD" clId="Web-{27E47F99-B6FA-4DEB-95C5-9C88C200F1C3}" dt="2023-01-24T00:37:14.249" v="69" actId="20577"/>
        <pc:sldMkLst>
          <pc:docMk/>
          <pc:sldMk cId="2925802217" sldId="528"/>
        </pc:sldMkLst>
        <pc:spChg chg="mod">
          <ac:chgData name="Heitmeyer, Daniel (heitmedl)" userId="S::heitmedl@mail.uc.edu::28ba9868-9212-4efc-a5ea-072ee858dfb5" providerId="AD" clId="Web-{27E47F99-B6FA-4DEB-95C5-9C88C200F1C3}" dt="2023-01-24T00:37:14.249" v="69" actId="20577"/>
          <ac:spMkLst>
            <pc:docMk/>
            <pc:sldMk cId="2925802217" sldId="528"/>
            <ac:spMk id="2" creationId="{E259A917-25CD-880F-FDB5-21BCDAE4B041}"/>
          </ac:spMkLst>
        </pc:spChg>
      </pc:sldChg>
      <pc:sldChg chg="modSp">
        <pc:chgData name="Heitmeyer, Daniel (heitmedl)" userId="S::heitmedl@mail.uc.edu::28ba9868-9212-4efc-a5ea-072ee858dfb5" providerId="AD" clId="Web-{27E47F99-B6FA-4DEB-95C5-9C88C200F1C3}" dt="2023-01-24T00:34:07.722" v="27" actId="20577"/>
        <pc:sldMkLst>
          <pc:docMk/>
          <pc:sldMk cId="3161839011" sldId="537"/>
        </pc:sldMkLst>
        <pc:spChg chg="mod">
          <ac:chgData name="Heitmeyer, Daniel (heitmedl)" userId="S::heitmedl@mail.uc.edu::28ba9868-9212-4efc-a5ea-072ee858dfb5" providerId="AD" clId="Web-{27E47F99-B6FA-4DEB-95C5-9C88C200F1C3}" dt="2023-01-24T00:34:07.722" v="27" actId="20577"/>
          <ac:spMkLst>
            <pc:docMk/>
            <pc:sldMk cId="3161839011" sldId="537"/>
            <ac:spMk id="3" creationId="{1559A877-19B8-8177-0E29-5F34F9BB84FB}"/>
          </ac:spMkLst>
        </pc:spChg>
      </pc:sldChg>
      <pc:sldChg chg="modSp mod ord modShow">
        <pc:chgData name="Heitmeyer, Daniel (heitmedl)" userId="S::heitmedl@mail.uc.edu::28ba9868-9212-4efc-a5ea-072ee858dfb5" providerId="AD" clId="Web-{27E47F99-B6FA-4DEB-95C5-9C88C200F1C3}" dt="2023-01-24T00:37:17.812" v="70" actId="20577"/>
        <pc:sldMkLst>
          <pc:docMk/>
          <pc:sldMk cId="3847008435" sldId="548"/>
        </pc:sldMkLst>
        <pc:spChg chg="mod">
          <ac:chgData name="Heitmeyer, Daniel (heitmedl)" userId="S::heitmedl@mail.uc.edu::28ba9868-9212-4efc-a5ea-072ee858dfb5" providerId="AD" clId="Web-{27E47F99-B6FA-4DEB-95C5-9C88C200F1C3}" dt="2023-01-24T00:37:17.812" v="70" actId="20577"/>
          <ac:spMkLst>
            <pc:docMk/>
            <pc:sldMk cId="3847008435" sldId="548"/>
            <ac:spMk id="2" creationId="{EAA856BC-A518-596B-E2B1-A1DD929ED9D9}"/>
          </ac:spMkLst>
        </pc:spChg>
      </pc:sldChg>
      <pc:sldChg chg="new del">
        <pc:chgData name="Heitmeyer, Daniel (heitmedl)" userId="S::heitmedl@mail.uc.edu::28ba9868-9212-4efc-a5ea-072ee858dfb5" providerId="AD" clId="Web-{27E47F99-B6FA-4DEB-95C5-9C88C200F1C3}" dt="2023-01-24T00:34:25.207" v="30"/>
        <pc:sldMkLst>
          <pc:docMk/>
          <pc:sldMk cId="2312690087" sldId="553"/>
        </pc:sldMkLst>
      </pc:sldChg>
      <pc:sldChg chg="addSp delSp modSp new">
        <pc:chgData name="Heitmeyer, Daniel (heitmedl)" userId="S::heitmedl@mail.uc.edu::28ba9868-9212-4efc-a5ea-072ee858dfb5" providerId="AD" clId="Web-{27E47F99-B6FA-4DEB-95C5-9C88C200F1C3}" dt="2023-01-24T00:35:34.930" v="58" actId="1076"/>
        <pc:sldMkLst>
          <pc:docMk/>
          <pc:sldMk cId="3927134803" sldId="554"/>
        </pc:sldMkLst>
        <pc:spChg chg="mod">
          <ac:chgData name="Heitmeyer, Daniel (heitmedl)" userId="S::heitmedl@mail.uc.edu::28ba9868-9212-4efc-a5ea-072ee858dfb5" providerId="AD" clId="Web-{27E47F99-B6FA-4DEB-95C5-9C88C200F1C3}" dt="2023-01-24T00:34:37.927" v="43" actId="20577"/>
          <ac:spMkLst>
            <pc:docMk/>
            <pc:sldMk cId="3927134803" sldId="554"/>
            <ac:spMk id="2" creationId="{78A4F15D-660B-7CDA-FDF3-4D05CAE9B85F}"/>
          </ac:spMkLst>
        </pc:spChg>
        <pc:spChg chg="del">
          <ac:chgData name="Heitmeyer, Daniel (heitmedl)" userId="S::heitmedl@mail.uc.edu::28ba9868-9212-4efc-a5ea-072ee858dfb5" providerId="AD" clId="Web-{27E47F99-B6FA-4DEB-95C5-9C88C200F1C3}" dt="2023-01-24T00:34:44.271" v="44"/>
          <ac:spMkLst>
            <pc:docMk/>
            <pc:sldMk cId="3927134803" sldId="554"/>
            <ac:spMk id="3" creationId="{7320C980-F5CC-AB11-6744-4324563B43D4}"/>
          </ac:spMkLst>
        </pc:spChg>
        <pc:picChg chg="add mod modCrop">
          <ac:chgData name="Heitmeyer, Daniel (heitmedl)" userId="S::heitmedl@mail.uc.edu::28ba9868-9212-4efc-a5ea-072ee858dfb5" providerId="AD" clId="Web-{27E47F99-B6FA-4DEB-95C5-9C88C200F1C3}" dt="2023-01-24T00:35:34.930" v="58" actId="1076"/>
          <ac:picMkLst>
            <pc:docMk/>
            <pc:sldMk cId="3927134803" sldId="554"/>
            <ac:picMk id="5" creationId="{20FEE156-2F92-DB5A-AED6-1A93976CF640}"/>
          </ac:picMkLst>
        </pc:picChg>
      </pc:sldChg>
    </pc:docChg>
  </pc:docChgLst>
  <pc:docChgLst>
    <pc:chgData name="Jugade, Swanand Sunil (jugadesl)" userId="S::jugadesl@mail.uc.edu::865411e6-28b9-4bb8-a296-093f46ec2284" providerId="AD" clId="Web-{4EBBB904-8FDF-80DC-EAD7-51CC3A30C80C}"/>
    <pc:docChg chg="addSld modSld">
      <pc:chgData name="Jugade, Swanand Sunil (jugadesl)" userId="S::jugadesl@mail.uc.edu::865411e6-28b9-4bb8-a296-093f46ec2284" providerId="AD" clId="Web-{4EBBB904-8FDF-80DC-EAD7-51CC3A30C80C}" dt="2022-02-08T23:21:49.994" v="113" actId="20577"/>
      <pc:docMkLst>
        <pc:docMk/>
      </pc:docMkLst>
      <pc:sldChg chg="modSp">
        <pc:chgData name="Jugade, Swanand Sunil (jugadesl)" userId="S::jugadesl@mail.uc.edu::865411e6-28b9-4bb8-a296-093f46ec2284" providerId="AD" clId="Web-{4EBBB904-8FDF-80DC-EAD7-51CC3A30C80C}" dt="2022-02-08T21:53:23.526" v="59" actId="20577"/>
        <pc:sldMkLst>
          <pc:docMk/>
          <pc:sldMk cId="3717412131" sldId="343"/>
        </pc:sldMkLst>
        <pc:spChg chg="mod">
          <ac:chgData name="Jugade, Swanand Sunil (jugadesl)" userId="S::jugadesl@mail.uc.edu::865411e6-28b9-4bb8-a296-093f46ec2284" providerId="AD" clId="Web-{4EBBB904-8FDF-80DC-EAD7-51CC3A30C80C}" dt="2022-02-08T21:53:23.526" v="59" actId="20577"/>
          <ac:spMkLst>
            <pc:docMk/>
            <pc:sldMk cId="3717412131" sldId="343"/>
            <ac:spMk id="3" creationId="{76B2E52A-EE16-4372-A16D-D13ECF713127}"/>
          </ac:spMkLst>
        </pc:spChg>
      </pc:sldChg>
      <pc:sldChg chg="modSp">
        <pc:chgData name="Jugade, Swanand Sunil (jugadesl)" userId="S::jugadesl@mail.uc.edu::865411e6-28b9-4bb8-a296-093f46ec2284" providerId="AD" clId="Web-{4EBBB904-8FDF-80DC-EAD7-51CC3A30C80C}" dt="2022-02-08T21:26:50.828" v="54" actId="20577"/>
        <pc:sldMkLst>
          <pc:docMk/>
          <pc:sldMk cId="419536075" sldId="415"/>
        </pc:sldMkLst>
        <pc:spChg chg="mod">
          <ac:chgData name="Jugade, Swanand Sunil (jugadesl)" userId="S::jugadesl@mail.uc.edu::865411e6-28b9-4bb8-a296-093f46ec2284" providerId="AD" clId="Web-{4EBBB904-8FDF-80DC-EAD7-51CC3A30C80C}" dt="2022-02-08T21:26:50.828" v="54" actId="20577"/>
          <ac:spMkLst>
            <pc:docMk/>
            <pc:sldMk cId="419536075" sldId="415"/>
            <ac:spMk id="3" creationId="{C263468E-DAC3-4DE8-BBE3-F530D4846E7A}"/>
          </ac:spMkLst>
        </pc:spChg>
      </pc:sldChg>
      <pc:sldChg chg="modSp">
        <pc:chgData name="Jugade, Swanand Sunil (jugadesl)" userId="S::jugadesl@mail.uc.edu::865411e6-28b9-4bb8-a296-093f46ec2284" providerId="AD" clId="Web-{4EBBB904-8FDF-80DC-EAD7-51CC3A30C80C}" dt="2022-02-08T21:54:34.759" v="67" actId="20577"/>
        <pc:sldMkLst>
          <pc:docMk/>
          <pc:sldMk cId="2321619932" sldId="422"/>
        </pc:sldMkLst>
        <pc:spChg chg="mod">
          <ac:chgData name="Jugade, Swanand Sunil (jugadesl)" userId="S::jugadesl@mail.uc.edu::865411e6-28b9-4bb8-a296-093f46ec2284" providerId="AD" clId="Web-{4EBBB904-8FDF-80DC-EAD7-51CC3A30C80C}" dt="2022-02-08T21:54:34.759" v="67" actId="20577"/>
          <ac:spMkLst>
            <pc:docMk/>
            <pc:sldMk cId="2321619932" sldId="422"/>
            <ac:spMk id="3" creationId="{A87C122F-9030-42F4-9CAF-C30B04B9EC4C}"/>
          </ac:spMkLst>
        </pc:spChg>
      </pc:sldChg>
      <pc:sldChg chg="modSp new">
        <pc:chgData name="Jugade, Swanand Sunil (jugadesl)" userId="S::jugadesl@mail.uc.edu::865411e6-28b9-4bb8-a296-093f46ec2284" providerId="AD" clId="Web-{4EBBB904-8FDF-80DC-EAD7-51CC3A30C80C}" dt="2022-02-08T23:21:49.994" v="113" actId="20577"/>
        <pc:sldMkLst>
          <pc:docMk/>
          <pc:sldMk cId="2072149894" sldId="472"/>
        </pc:sldMkLst>
        <pc:spChg chg="mod">
          <ac:chgData name="Jugade, Swanand Sunil (jugadesl)" userId="S::jugadesl@mail.uc.edu::865411e6-28b9-4bb8-a296-093f46ec2284" providerId="AD" clId="Web-{4EBBB904-8FDF-80DC-EAD7-51CC3A30C80C}" dt="2022-02-08T23:21:49.994" v="113" actId="20577"/>
          <ac:spMkLst>
            <pc:docMk/>
            <pc:sldMk cId="2072149894" sldId="472"/>
            <ac:spMk id="3" creationId="{C61FFE90-F45B-4DAF-850C-1BD8F986FD64}"/>
          </ac:spMkLst>
        </pc:spChg>
      </pc:sldChg>
    </pc:docChg>
  </pc:docChgLst>
  <pc:docChgLst>
    <pc:chgData name="Conner, Lucas (connerla)" userId="S::connerla@mail.uc.edu::84ba1a80-aab5-4a15-a169-6a4fb108c2ec" providerId="AD" clId="Web-{758F28A5-30C6-E584-F136-870017D24018}"/>
    <pc:docChg chg="modSld">
      <pc:chgData name="Conner, Lucas (connerla)" userId="S::connerla@mail.uc.edu::84ba1a80-aab5-4a15-a169-6a4fb108c2ec" providerId="AD" clId="Web-{758F28A5-30C6-E584-F136-870017D24018}" dt="2023-02-02T19:29:50.691" v="1" actId="20577"/>
      <pc:docMkLst>
        <pc:docMk/>
      </pc:docMkLst>
      <pc:sldChg chg="modSp">
        <pc:chgData name="Conner, Lucas (connerla)" userId="S::connerla@mail.uc.edu::84ba1a80-aab5-4a15-a169-6a4fb108c2ec" providerId="AD" clId="Web-{758F28A5-30C6-E584-F136-870017D24018}" dt="2023-02-02T19:29:50.691" v="1" actId="20577"/>
        <pc:sldMkLst>
          <pc:docMk/>
          <pc:sldMk cId="4114177981" sldId="564"/>
        </pc:sldMkLst>
        <pc:spChg chg="mod">
          <ac:chgData name="Conner, Lucas (connerla)" userId="S::connerla@mail.uc.edu::84ba1a80-aab5-4a15-a169-6a4fb108c2ec" providerId="AD" clId="Web-{758F28A5-30C6-E584-F136-870017D24018}" dt="2023-02-02T19:29:50.691" v="1" actId="20577"/>
          <ac:spMkLst>
            <pc:docMk/>
            <pc:sldMk cId="4114177981" sldId="564"/>
            <ac:spMk id="2" creationId="{215792A5-B981-3DDA-2E3D-65A3603A6F14}"/>
          </ac:spMkLst>
        </pc:spChg>
      </pc:sldChg>
    </pc:docChg>
  </pc:docChgLst>
  <pc:docChgLst>
    <pc:chgData name="Poplin, Isaac (poplinis)" userId="S::poplinis@mail.uc.edu::f47a988b-ed1b-4dc2-a057-15d19fd0c3ed" providerId="AD" clId="Web-{032CBA95-08D7-E4F8-E48D-C0CBA513319D}"/>
    <pc:docChg chg="delSld modSld sldOrd">
      <pc:chgData name="Poplin, Isaac (poplinis)" userId="S::poplinis@mail.uc.edu::f47a988b-ed1b-4dc2-a057-15d19fd0c3ed" providerId="AD" clId="Web-{032CBA95-08D7-E4F8-E48D-C0CBA513319D}" dt="2022-01-11T03:25:13.680" v="529" actId="20577"/>
      <pc:docMkLst>
        <pc:docMk/>
      </pc:docMkLst>
      <pc:sldChg chg="modSp modCm">
        <pc:chgData name="Poplin, Isaac (poplinis)" userId="S::poplinis@mail.uc.edu::f47a988b-ed1b-4dc2-a057-15d19fd0c3ed" providerId="AD" clId="Web-{032CBA95-08D7-E4F8-E48D-C0CBA513319D}" dt="2022-01-11T02:59:02.840" v="221" actId="20577"/>
        <pc:sldMkLst>
          <pc:docMk/>
          <pc:sldMk cId="1564687467" sldId="282"/>
        </pc:sldMkLst>
        <pc:spChg chg="mod">
          <ac:chgData name="Poplin, Isaac (poplinis)" userId="S::poplinis@mail.uc.edu::f47a988b-ed1b-4dc2-a057-15d19fd0c3ed" providerId="AD" clId="Web-{032CBA95-08D7-E4F8-E48D-C0CBA513319D}" dt="2022-01-11T02:59:02.840" v="221" actId="20577"/>
          <ac:spMkLst>
            <pc:docMk/>
            <pc:sldMk cId="1564687467" sldId="282"/>
            <ac:spMk id="3" creationId="{148B6949-1187-44CF-863E-F58376DD2AB7}"/>
          </ac:spMkLst>
        </pc:spChg>
      </pc:sldChg>
      <pc:sldChg chg="modSp">
        <pc:chgData name="Poplin, Isaac (poplinis)" userId="S::poplinis@mail.uc.edu::f47a988b-ed1b-4dc2-a057-15d19fd0c3ed" providerId="AD" clId="Web-{032CBA95-08D7-E4F8-E48D-C0CBA513319D}" dt="2022-01-11T03:01:24.484" v="223" actId="20577"/>
        <pc:sldMkLst>
          <pc:docMk/>
          <pc:sldMk cId="3004348178" sldId="342"/>
        </pc:sldMkLst>
        <pc:spChg chg="mod">
          <ac:chgData name="Poplin, Isaac (poplinis)" userId="S::poplinis@mail.uc.edu::f47a988b-ed1b-4dc2-a057-15d19fd0c3ed" providerId="AD" clId="Web-{032CBA95-08D7-E4F8-E48D-C0CBA513319D}" dt="2022-01-11T03:01:24.484" v="223" actId="20577"/>
          <ac:spMkLst>
            <pc:docMk/>
            <pc:sldMk cId="3004348178" sldId="342"/>
            <ac:spMk id="3" creationId="{8FA9C31B-5BA9-4CDC-B423-7D49C1CAFCA5}"/>
          </ac:spMkLst>
        </pc:spChg>
      </pc:sldChg>
      <pc:sldChg chg="modSp">
        <pc:chgData name="Poplin, Isaac (poplinis)" userId="S::poplinis@mail.uc.edu::f47a988b-ed1b-4dc2-a057-15d19fd0c3ed" providerId="AD" clId="Web-{032CBA95-08D7-E4F8-E48D-C0CBA513319D}" dt="2022-01-11T03:25:13.680" v="529" actId="20577"/>
        <pc:sldMkLst>
          <pc:docMk/>
          <pc:sldMk cId="147317549" sldId="380"/>
        </pc:sldMkLst>
        <pc:spChg chg="mod">
          <ac:chgData name="Poplin, Isaac (poplinis)" userId="S::poplinis@mail.uc.edu::f47a988b-ed1b-4dc2-a057-15d19fd0c3ed" providerId="AD" clId="Web-{032CBA95-08D7-E4F8-E48D-C0CBA513319D}" dt="2022-01-11T03:25:13.680" v="529" actId="20577"/>
          <ac:spMkLst>
            <pc:docMk/>
            <pc:sldMk cId="147317549" sldId="380"/>
            <ac:spMk id="3" creationId="{31E226E6-C1D4-461A-8DFC-838431F6E9DF}"/>
          </ac:spMkLst>
        </pc:spChg>
      </pc:sldChg>
      <pc:sldChg chg="modSp ord">
        <pc:chgData name="Poplin, Isaac (poplinis)" userId="S::poplinis@mail.uc.edu::f47a988b-ed1b-4dc2-a057-15d19fd0c3ed" providerId="AD" clId="Web-{032CBA95-08D7-E4F8-E48D-C0CBA513319D}" dt="2022-01-11T03:01:29.688" v="225" actId="20577"/>
        <pc:sldMkLst>
          <pc:docMk/>
          <pc:sldMk cId="3464413979" sldId="393"/>
        </pc:sldMkLst>
        <pc:spChg chg="mod">
          <ac:chgData name="Poplin, Isaac (poplinis)" userId="S::poplinis@mail.uc.edu::f47a988b-ed1b-4dc2-a057-15d19fd0c3ed" providerId="AD" clId="Web-{032CBA95-08D7-E4F8-E48D-C0CBA513319D}" dt="2022-01-11T03:01:29.688" v="225" actId="20577"/>
          <ac:spMkLst>
            <pc:docMk/>
            <pc:sldMk cId="3464413979" sldId="393"/>
            <ac:spMk id="4" creationId="{70332971-EFC4-437D-ACE9-4E5C345500E9}"/>
          </ac:spMkLst>
        </pc:spChg>
      </pc:sldChg>
      <pc:sldChg chg="mod modShow">
        <pc:chgData name="Poplin, Isaac (poplinis)" userId="S::poplinis@mail.uc.edu::f47a988b-ed1b-4dc2-a057-15d19fd0c3ed" providerId="AD" clId="Web-{032CBA95-08D7-E4F8-E48D-C0CBA513319D}" dt="2022-01-11T02:57:54.291" v="212"/>
        <pc:sldMkLst>
          <pc:docMk/>
          <pc:sldMk cId="4057025407" sldId="394"/>
        </pc:sldMkLst>
      </pc:sldChg>
      <pc:sldChg chg="mod modShow">
        <pc:chgData name="Poplin, Isaac (poplinis)" userId="S::poplinis@mail.uc.edu::f47a988b-ed1b-4dc2-a057-15d19fd0c3ed" providerId="AD" clId="Web-{032CBA95-08D7-E4F8-E48D-C0CBA513319D}" dt="2022-01-11T02:57:56.369" v="213"/>
        <pc:sldMkLst>
          <pc:docMk/>
          <pc:sldMk cId="1782096673" sldId="395"/>
        </pc:sldMkLst>
      </pc:sldChg>
      <pc:sldChg chg="del">
        <pc:chgData name="Poplin, Isaac (poplinis)" userId="S::poplinis@mail.uc.edu::f47a988b-ed1b-4dc2-a057-15d19fd0c3ed" providerId="AD" clId="Web-{032CBA95-08D7-E4F8-E48D-C0CBA513319D}" dt="2022-01-11T02:46:47.769" v="3"/>
        <pc:sldMkLst>
          <pc:docMk/>
          <pc:sldMk cId="468297349" sldId="396"/>
        </pc:sldMkLst>
      </pc:sldChg>
      <pc:sldChg chg="mod modShow">
        <pc:chgData name="Poplin, Isaac (poplinis)" userId="S::poplinis@mail.uc.edu::f47a988b-ed1b-4dc2-a057-15d19fd0c3ed" providerId="AD" clId="Web-{032CBA95-08D7-E4F8-E48D-C0CBA513319D}" dt="2022-01-11T00:44:38.249" v="0"/>
        <pc:sldMkLst>
          <pc:docMk/>
          <pc:sldMk cId="2692806642" sldId="399"/>
        </pc:sldMkLst>
      </pc:sldChg>
      <pc:sldChg chg="addSp delSp modSp">
        <pc:chgData name="Poplin, Isaac (poplinis)" userId="S::poplinis@mail.uc.edu::f47a988b-ed1b-4dc2-a057-15d19fd0c3ed" providerId="AD" clId="Web-{032CBA95-08D7-E4F8-E48D-C0CBA513319D}" dt="2022-01-11T02:56:56.243" v="202" actId="1076"/>
        <pc:sldMkLst>
          <pc:docMk/>
          <pc:sldMk cId="817970588" sldId="407"/>
        </pc:sldMkLst>
        <pc:spChg chg="mod">
          <ac:chgData name="Poplin, Isaac (poplinis)" userId="S::poplinis@mail.uc.edu::f47a988b-ed1b-4dc2-a057-15d19fd0c3ed" providerId="AD" clId="Web-{032CBA95-08D7-E4F8-E48D-C0CBA513319D}" dt="2022-01-11T02:56:55.164" v="201" actId="14100"/>
          <ac:spMkLst>
            <pc:docMk/>
            <pc:sldMk cId="817970588" sldId="407"/>
            <ac:spMk id="3" creationId="{AD08EC0E-5E85-42B5-A42D-E69F02B879BD}"/>
          </ac:spMkLst>
        </pc:spChg>
        <pc:picChg chg="add mod">
          <ac:chgData name="Poplin, Isaac (poplinis)" userId="S::poplinis@mail.uc.edu::f47a988b-ed1b-4dc2-a057-15d19fd0c3ed" providerId="AD" clId="Web-{032CBA95-08D7-E4F8-E48D-C0CBA513319D}" dt="2022-01-11T02:56:56.243" v="202" actId="1076"/>
          <ac:picMkLst>
            <pc:docMk/>
            <pc:sldMk cId="817970588" sldId="407"/>
            <ac:picMk id="5" creationId="{9EA8AA03-658E-4CAE-AFE8-F26D1346826C}"/>
          </ac:picMkLst>
        </pc:picChg>
        <pc:picChg chg="add del mod">
          <ac:chgData name="Poplin, Isaac (poplinis)" userId="S::poplinis@mail.uc.edu::f47a988b-ed1b-4dc2-a057-15d19fd0c3ed" providerId="AD" clId="Web-{032CBA95-08D7-E4F8-E48D-C0CBA513319D}" dt="2022-01-11T02:52:14.984" v="90"/>
          <ac:picMkLst>
            <pc:docMk/>
            <pc:sldMk cId="817970588" sldId="407"/>
            <ac:picMk id="6" creationId="{6A34E74B-BB5D-453A-AE30-CA88657751B1}"/>
          </ac:picMkLst>
        </pc:picChg>
      </pc:sldChg>
      <pc:sldChg chg="addSp delSp modSp">
        <pc:chgData name="Poplin, Isaac (poplinis)" userId="S::poplinis@mail.uc.edu::f47a988b-ed1b-4dc2-a057-15d19fd0c3ed" providerId="AD" clId="Web-{032CBA95-08D7-E4F8-E48D-C0CBA513319D}" dt="2022-01-11T02:57:16.634" v="206" actId="20577"/>
        <pc:sldMkLst>
          <pc:docMk/>
          <pc:sldMk cId="2242614701" sldId="408"/>
        </pc:sldMkLst>
        <pc:spChg chg="mod">
          <ac:chgData name="Poplin, Isaac (poplinis)" userId="S::poplinis@mail.uc.edu::f47a988b-ed1b-4dc2-a057-15d19fd0c3ed" providerId="AD" clId="Web-{032CBA95-08D7-E4F8-E48D-C0CBA513319D}" dt="2022-01-11T02:57:16.634" v="206" actId="20577"/>
          <ac:spMkLst>
            <pc:docMk/>
            <pc:sldMk cId="2242614701" sldId="408"/>
            <ac:spMk id="3" creationId="{AD08EC0E-5E85-42B5-A42D-E69F02B879BD}"/>
          </ac:spMkLst>
        </pc:spChg>
        <pc:picChg chg="add del mod">
          <ac:chgData name="Poplin, Isaac (poplinis)" userId="S::poplinis@mail.uc.edu::f47a988b-ed1b-4dc2-a057-15d19fd0c3ed" providerId="AD" clId="Web-{032CBA95-08D7-E4F8-E48D-C0CBA513319D}" dt="2022-01-11T02:55:35.161" v="160" actId="1076"/>
          <ac:picMkLst>
            <pc:docMk/>
            <pc:sldMk cId="2242614701" sldId="408"/>
            <ac:picMk id="8" creationId="{4F829765-127C-4DC9-BC29-5EF509D0E961}"/>
          </ac:picMkLst>
        </pc:picChg>
      </pc:sldChg>
      <pc:sldChg chg="modSp">
        <pc:chgData name="Poplin, Isaac (poplinis)" userId="S::poplinis@mail.uc.edu::f47a988b-ed1b-4dc2-a057-15d19fd0c3ed" providerId="AD" clId="Web-{032CBA95-08D7-E4F8-E48D-C0CBA513319D}" dt="2022-01-11T02:48:37.384" v="11" actId="20577"/>
        <pc:sldMkLst>
          <pc:docMk/>
          <pc:sldMk cId="300849704" sldId="412"/>
        </pc:sldMkLst>
        <pc:spChg chg="mod">
          <ac:chgData name="Poplin, Isaac (poplinis)" userId="S::poplinis@mail.uc.edu::f47a988b-ed1b-4dc2-a057-15d19fd0c3ed" providerId="AD" clId="Web-{032CBA95-08D7-E4F8-E48D-C0CBA513319D}" dt="2022-01-11T02:48:37.384" v="11" actId="20577"/>
          <ac:spMkLst>
            <pc:docMk/>
            <pc:sldMk cId="300849704" sldId="412"/>
            <ac:spMk id="2" creationId="{89ECB789-23FC-4F81-B33D-FF796E840EB7}"/>
          </ac:spMkLst>
        </pc:spChg>
      </pc:sldChg>
      <pc:sldChg chg="addSp delSp modSp ord">
        <pc:chgData name="Poplin, Isaac (poplinis)" userId="S::poplinis@mail.uc.edu::f47a988b-ed1b-4dc2-a057-15d19fd0c3ed" providerId="AD" clId="Web-{032CBA95-08D7-E4F8-E48D-C0CBA513319D}" dt="2022-01-11T02:47:45.914" v="5" actId="1076"/>
        <pc:sldMkLst>
          <pc:docMk/>
          <pc:sldMk cId="3811778280" sldId="413"/>
        </pc:sldMkLst>
        <pc:spChg chg="add del mod">
          <ac:chgData name="Poplin, Isaac (poplinis)" userId="S::poplinis@mail.uc.edu::f47a988b-ed1b-4dc2-a057-15d19fd0c3ed" providerId="AD" clId="Web-{032CBA95-08D7-E4F8-E48D-C0CBA513319D}" dt="2022-01-11T02:47:39.742" v="4"/>
          <ac:spMkLst>
            <pc:docMk/>
            <pc:sldMk cId="3811778280" sldId="413"/>
            <ac:spMk id="5" creationId="{A07C401F-A46B-4B9B-9190-98099EBC58A2}"/>
          </ac:spMkLst>
        </pc:spChg>
        <pc:picChg chg="add mod ord">
          <ac:chgData name="Poplin, Isaac (poplinis)" userId="S::poplinis@mail.uc.edu::f47a988b-ed1b-4dc2-a057-15d19fd0c3ed" providerId="AD" clId="Web-{032CBA95-08D7-E4F8-E48D-C0CBA513319D}" dt="2022-01-11T02:47:45.914" v="5" actId="1076"/>
          <ac:picMkLst>
            <pc:docMk/>
            <pc:sldMk cId="3811778280" sldId="413"/>
            <ac:picMk id="6" creationId="{0FBF2981-EAC6-409E-B431-0AC8F71A0804}"/>
          </ac:picMkLst>
        </pc:picChg>
        <pc:picChg chg="del">
          <ac:chgData name="Poplin, Isaac (poplinis)" userId="S::poplinis@mail.uc.edu::f47a988b-ed1b-4dc2-a057-15d19fd0c3ed" providerId="AD" clId="Web-{032CBA95-08D7-E4F8-E48D-C0CBA513319D}" dt="2022-01-11T02:46:36.972" v="1"/>
          <ac:picMkLst>
            <pc:docMk/>
            <pc:sldMk cId="3811778280" sldId="413"/>
            <ac:picMk id="8" creationId="{DB86680F-47BD-4AD6-AB8D-14F7C2F4E1E8}"/>
          </ac:picMkLst>
        </pc:picChg>
      </pc:sldChg>
      <pc:sldChg chg="modSp">
        <pc:chgData name="Poplin, Isaac (poplinis)" userId="S::poplinis@mail.uc.edu::f47a988b-ed1b-4dc2-a057-15d19fd0c3ed" providerId="AD" clId="Web-{032CBA95-08D7-E4F8-E48D-C0CBA513319D}" dt="2022-01-11T03:22:55.301" v="515" actId="20577"/>
        <pc:sldMkLst>
          <pc:docMk/>
          <pc:sldMk cId="4249842423" sldId="419"/>
        </pc:sldMkLst>
        <pc:spChg chg="mod">
          <ac:chgData name="Poplin, Isaac (poplinis)" userId="S::poplinis@mail.uc.edu::f47a988b-ed1b-4dc2-a057-15d19fd0c3ed" providerId="AD" clId="Web-{032CBA95-08D7-E4F8-E48D-C0CBA513319D}" dt="2022-01-11T03:13:07.316" v="423" actId="20577"/>
          <ac:spMkLst>
            <pc:docMk/>
            <pc:sldMk cId="4249842423" sldId="419"/>
            <ac:spMk id="2" creationId="{C481DFB1-CFF6-45F3-BD00-968BA8C73C5E}"/>
          </ac:spMkLst>
        </pc:spChg>
        <pc:spChg chg="mod">
          <ac:chgData name="Poplin, Isaac (poplinis)" userId="S::poplinis@mail.uc.edu::f47a988b-ed1b-4dc2-a057-15d19fd0c3ed" providerId="AD" clId="Web-{032CBA95-08D7-E4F8-E48D-C0CBA513319D}" dt="2022-01-11T03:22:55.301" v="515" actId="20577"/>
          <ac:spMkLst>
            <pc:docMk/>
            <pc:sldMk cId="4249842423" sldId="419"/>
            <ac:spMk id="3" creationId="{BBBED92B-8153-4CB4-B416-BB1ECE3A2E03}"/>
          </ac:spMkLst>
        </pc:spChg>
      </pc:sldChg>
    </pc:docChg>
  </pc:docChgLst>
  <pc:docChgLst>
    <pc:chgData name="Heitmeyer, Daniel (heitmedl)" userId="S::heitmedl@mail.uc.edu::28ba9868-9212-4efc-a5ea-072ee858dfb5" providerId="AD" clId="Web-{37DF7278-4B2C-06C7-8F69-027287CE8D37}"/>
    <pc:docChg chg="addSld">
      <pc:chgData name="Heitmeyer, Daniel (heitmedl)" userId="S::heitmedl@mail.uc.edu::28ba9868-9212-4efc-a5ea-072ee858dfb5" providerId="AD" clId="Web-{37DF7278-4B2C-06C7-8F69-027287CE8D37}" dt="2023-01-19T19:04:21.567" v="0"/>
      <pc:docMkLst>
        <pc:docMk/>
      </pc:docMkLst>
      <pc:sldChg chg="new">
        <pc:chgData name="Heitmeyer, Daniel (heitmedl)" userId="S::heitmedl@mail.uc.edu::28ba9868-9212-4efc-a5ea-072ee858dfb5" providerId="AD" clId="Web-{37DF7278-4B2C-06C7-8F69-027287CE8D37}" dt="2023-01-19T19:04:21.567" v="0"/>
        <pc:sldMkLst>
          <pc:docMk/>
          <pc:sldMk cId="93283602" sldId="534"/>
        </pc:sldMkLst>
      </pc:sldChg>
    </pc:docChg>
  </pc:docChgLst>
  <pc:docChgLst>
    <pc:chgData name="Schindler, Ilan (schindim)" userId="S::schindim@mail.uc.edu::8b301551-2d9c-4678-a221-f3100996c974" providerId="AD" clId="Web-{012DE181-CFE3-35A2-2EEA-E6C266458A89}"/>
    <pc:docChg chg="modSld">
      <pc:chgData name="Schindler, Ilan (schindim)" userId="S::schindim@mail.uc.edu::8b301551-2d9c-4678-a221-f3100996c974" providerId="AD" clId="Web-{012DE181-CFE3-35A2-2EEA-E6C266458A89}" dt="2023-01-24T15:41:53.074" v="159" actId="20577"/>
      <pc:docMkLst>
        <pc:docMk/>
      </pc:docMkLst>
      <pc:sldChg chg="modSp">
        <pc:chgData name="Schindler, Ilan (schindim)" userId="S::schindim@mail.uc.edu::8b301551-2d9c-4678-a221-f3100996c974" providerId="AD" clId="Web-{012DE181-CFE3-35A2-2EEA-E6C266458A89}" dt="2023-01-24T15:41:53.074" v="159" actId="20577"/>
        <pc:sldMkLst>
          <pc:docMk/>
          <pc:sldMk cId="3132929211" sldId="556"/>
        </pc:sldMkLst>
        <pc:spChg chg="mod">
          <ac:chgData name="Schindler, Ilan (schindim)" userId="S::schindim@mail.uc.edu::8b301551-2d9c-4678-a221-f3100996c974" providerId="AD" clId="Web-{012DE181-CFE3-35A2-2EEA-E6C266458A89}" dt="2023-01-24T15:41:53.074" v="159" actId="20577"/>
          <ac:spMkLst>
            <pc:docMk/>
            <pc:sldMk cId="3132929211" sldId="556"/>
            <ac:spMk id="3" creationId="{1559A877-19B8-8177-0E29-5F34F9BB84FB}"/>
          </ac:spMkLst>
        </pc:spChg>
      </pc:sldChg>
    </pc:docChg>
  </pc:docChgLst>
  <pc:docChgLst>
    <pc:chgData name="Schindler, Ilan (schindim)" userId="S::schindim@mail.uc.edu::8b301551-2d9c-4678-a221-f3100996c974" providerId="AD" clId="Web-{D60329A9-5569-465C-E663-C7A6DF883420}"/>
    <pc:docChg chg="modSld">
      <pc:chgData name="Schindler, Ilan (schindim)" userId="S::schindim@mail.uc.edu::8b301551-2d9c-4678-a221-f3100996c974" providerId="AD" clId="Web-{D60329A9-5569-465C-E663-C7A6DF883420}" dt="2023-01-24T19:12:15.401" v="498" actId="20577"/>
      <pc:docMkLst>
        <pc:docMk/>
      </pc:docMkLst>
      <pc:sldChg chg="addSp modSp">
        <pc:chgData name="Schindler, Ilan (schindim)" userId="S::schindim@mail.uc.edu::8b301551-2d9c-4678-a221-f3100996c974" providerId="AD" clId="Web-{D60329A9-5569-465C-E663-C7A6DF883420}" dt="2023-01-24T19:12:08.589" v="497" actId="20577"/>
        <pc:sldMkLst>
          <pc:docMk/>
          <pc:sldMk cId="3132929211" sldId="556"/>
        </pc:sldMkLst>
        <pc:spChg chg="mod">
          <ac:chgData name="Schindler, Ilan (schindim)" userId="S::schindim@mail.uc.edu::8b301551-2d9c-4678-a221-f3100996c974" providerId="AD" clId="Web-{D60329A9-5569-465C-E663-C7A6DF883420}" dt="2023-01-24T19:12:08.589" v="497" actId="20577"/>
          <ac:spMkLst>
            <pc:docMk/>
            <pc:sldMk cId="3132929211" sldId="556"/>
            <ac:spMk id="3" creationId="{1559A877-19B8-8177-0E29-5F34F9BB84FB}"/>
          </ac:spMkLst>
        </pc:spChg>
        <pc:picChg chg="add mod">
          <ac:chgData name="Schindler, Ilan (schindim)" userId="S::schindim@mail.uc.edu::8b301551-2d9c-4678-a221-f3100996c974" providerId="AD" clId="Web-{D60329A9-5569-465C-E663-C7A6DF883420}" dt="2023-01-24T19:10:30.462" v="495" actId="1076"/>
          <ac:picMkLst>
            <pc:docMk/>
            <pc:sldMk cId="3132929211" sldId="556"/>
            <ac:picMk id="5" creationId="{3EF0B2E3-4A52-5105-A92A-3DC405DE948F}"/>
          </ac:picMkLst>
        </pc:picChg>
      </pc:sldChg>
      <pc:sldChg chg="modSp">
        <pc:chgData name="Schindler, Ilan (schindim)" userId="S::schindim@mail.uc.edu::8b301551-2d9c-4678-a221-f3100996c974" providerId="AD" clId="Web-{D60329A9-5569-465C-E663-C7A6DF883420}" dt="2023-01-24T19:12:15.401" v="498" actId="20577"/>
        <pc:sldMkLst>
          <pc:docMk/>
          <pc:sldMk cId="2970703720" sldId="562"/>
        </pc:sldMkLst>
        <pc:spChg chg="mod">
          <ac:chgData name="Schindler, Ilan (schindim)" userId="S::schindim@mail.uc.edu::8b301551-2d9c-4678-a221-f3100996c974" providerId="AD" clId="Web-{D60329A9-5569-465C-E663-C7A6DF883420}" dt="2023-01-24T19:12:15.401" v="498" actId="20577"/>
          <ac:spMkLst>
            <pc:docMk/>
            <pc:sldMk cId="2970703720" sldId="562"/>
            <ac:spMk id="3" creationId="{6CAF09B7-72C5-3321-3ECF-237469FB17DC}"/>
          </ac:spMkLst>
        </pc:spChg>
      </pc:sldChg>
    </pc:docChg>
  </pc:docChgLst>
  <pc:docChgLst>
    <pc:chgData name="Heitmeyer, Daniel (heitmedl)" userId="S::heitmedl@mail.uc.edu::28ba9868-9212-4efc-a5ea-072ee858dfb5" providerId="AD" clId="Web-{9C76E383-507F-ADE8-B187-D82831A49CB0}"/>
    <pc:docChg chg="modSld">
      <pc:chgData name="Heitmeyer, Daniel (heitmedl)" userId="S::heitmedl@mail.uc.edu::28ba9868-9212-4efc-a5ea-072ee858dfb5" providerId="AD" clId="Web-{9C76E383-507F-ADE8-B187-D82831A49CB0}" dt="2022-02-09T18:29:24.142" v="7" actId="14100"/>
      <pc:docMkLst>
        <pc:docMk/>
      </pc:docMkLst>
      <pc:sldChg chg="modSp">
        <pc:chgData name="Heitmeyer, Daniel (heitmedl)" userId="S::heitmedl@mail.uc.edu::28ba9868-9212-4efc-a5ea-072ee858dfb5" providerId="AD" clId="Web-{9C76E383-507F-ADE8-B187-D82831A49CB0}" dt="2022-02-09T18:29:24.142" v="7" actId="14100"/>
        <pc:sldMkLst>
          <pc:docMk/>
          <pc:sldMk cId="969713569" sldId="400"/>
        </pc:sldMkLst>
        <pc:picChg chg="mod">
          <ac:chgData name="Heitmeyer, Daniel (heitmedl)" userId="S::heitmedl@mail.uc.edu::28ba9868-9212-4efc-a5ea-072ee858dfb5" providerId="AD" clId="Web-{9C76E383-507F-ADE8-B187-D82831A49CB0}" dt="2022-02-09T18:29:24.142" v="7" actId="14100"/>
          <ac:picMkLst>
            <pc:docMk/>
            <pc:sldMk cId="969713569" sldId="400"/>
            <ac:picMk id="6" creationId="{7C2F9AE2-15A8-4B67-BF41-977599303D4A}"/>
          </ac:picMkLst>
        </pc:picChg>
      </pc:sldChg>
    </pc:docChg>
  </pc:docChgLst>
  <pc:docChgLst>
    <pc:chgData name="Poplin, Isaac (poplinis)" userId="S::poplinis@mail.uc.edu::f47a988b-ed1b-4dc2-a057-15d19fd0c3ed" providerId="AD" clId="Web-{A6D1599D-7C3A-11AF-922D-2203939787DD}"/>
    <pc:docChg chg="addSld modSld">
      <pc:chgData name="Poplin, Isaac (poplinis)" userId="S::poplinis@mail.uc.edu::f47a988b-ed1b-4dc2-a057-15d19fd0c3ed" providerId="AD" clId="Web-{A6D1599D-7C3A-11AF-922D-2203939787DD}" dt="2023-02-02T19:31:56.156" v="360" actId="20577"/>
      <pc:docMkLst>
        <pc:docMk/>
      </pc:docMkLst>
      <pc:sldChg chg="addSp delSp modSp add replId">
        <pc:chgData name="Poplin, Isaac (poplinis)" userId="S::poplinis@mail.uc.edu::f47a988b-ed1b-4dc2-a057-15d19fd0c3ed" providerId="AD" clId="Web-{A6D1599D-7C3A-11AF-922D-2203939787DD}" dt="2023-02-02T19:28:05.807" v="330"/>
        <pc:sldMkLst>
          <pc:docMk/>
          <pc:sldMk cId="245785760" sldId="565"/>
        </pc:sldMkLst>
        <pc:spChg chg="mod">
          <ac:chgData name="Poplin, Isaac (poplinis)" userId="S::poplinis@mail.uc.edu::f47a988b-ed1b-4dc2-a057-15d19fd0c3ed" providerId="AD" clId="Web-{A6D1599D-7C3A-11AF-922D-2203939787DD}" dt="2023-02-02T19:01:27.756" v="2" actId="20577"/>
          <ac:spMkLst>
            <pc:docMk/>
            <pc:sldMk cId="245785760" sldId="565"/>
            <ac:spMk id="2" creationId="{320D005E-3BA1-8AE4-7E9B-A1D317563E8A}"/>
          </ac:spMkLst>
        </pc:spChg>
        <pc:spChg chg="del mod">
          <ac:chgData name="Poplin, Isaac (poplinis)" userId="S::poplinis@mail.uc.edu::f47a988b-ed1b-4dc2-a057-15d19fd0c3ed" providerId="AD" clId="Web-{A6D1599D-7C3A-11AF-922D-2203939787DD}" dt="2023-02-02T19:02:11.616" v="4"/>
          <ac:spMkLst>
            <pc:docMk/>
            <pc:sldMk cId="245785760" sldId="565"/>
            <ac:spMk id="3" creationId="{1559A877-19B8-8177-0E29-5F34F9BB84FB}"/>
          </ac:spMkLst>
        </pc:spChg>
        <pc:graphicFrameChg chg="add mod ord modGraphic">
          <ac:chgData name="Poplin, Isaac (poplinis)" userId="S::poplinis@mail.uc.edu::f47a988b-ed1b-4dc2-a057-15d19fd0c3ed" providerId="AD" clId="Web-{A6D1599D-7C3A-11AF-922D-2203939787DD}" dt="2023-02-02T19:28:05.807" v="330"/>
          <ac:graphicFrameMkLst>
            <pc:docMk/>
            <pc:sldMk cId="245785760" sldId="565"/>
            <ac:graphicFrameMk id="5" creationId="{15DA4BCE-AA31-7019-41B9-585DBB04F19F}"/>
          </ac:graphicFrameMkLst>
        </pc:graphicFrameChg>
      </pc:sldChg>
      <pc:sldChg chg="modSp add replId">
        <pc:chgData name="Poplin, Isaac (poplinis)" userId="S::poplinis@mail.uc.edu::f47a988b-ed1b-4dc2-a057-15d19fd0c3ed" providerId="AD" clId="Web-{A6D1599D-7C3A-11AF-922D-2203939787DD}" dt="2023-02-02T19:31:56.156" v="360" actId="20577"/>
        <pc:sldMkLst>
          <pc:docMk/>
          <pc:sldMk cId="3386746106" sldId="567"/>
        </pc:sldMkLst>
        <pc:spChg chg="mod">
          <ac:chgData name="Poplin, Isaac (poplinis)" userId="S::poplinis@mail.uc.edu::f47a988b-ed1b-4dc2-a057-15d19fd0c3ed" providerId="AD" clId="Web-{A6D1599D-7C3A-11AF-922D-2203939787DD}" dt="2023-02-02T19:30:50.483" v="350" actId="20577"/>
          <ac:spMkLst>
            <pc:docMk/>
            <pc:sldMk cId="3386746106" sldId="567"/>
            <ac:spMk id="2" creationId="{320D005E-3BA1-8AE4-7E9B-A1D317563E8A}"/>
          </ac:spMkLst>
        </pc:spChg>
        <pc:spChg chg="mod">
          <ac:chgData name="Poplin, Isaac (poplinis)" userId="S::poplinis@mail.uc.edu::f47a988b-ed1b-4dc2-a057-15d19fd0c3ed" providerId="AD" clId="Web-{A6D1599D-7C3A-11AF-922D-2203939787DD}" dt="2023-02-02T19:31:56.156" v="360" actId="20577"/>
          <ac:spMkLst>
            <pc:docMk/>
            <pc:sldMk cId="3386746106" sldId="567"/>
            <ac:spMk id="3" creationId="{1559A877-19B8-8177-0E29-5F34F9BB84FB}"/>
          </ac:spMkLst>
        </pc:spChg>
      </pc:sldChg>
    </pc:docChg>
  </pc:docChgLst>
  <pc:docChgLst>
    <pc:chgData name="Palmer, Heath (palmerha)" userId="0ec25989-dc86-4447-ac66-f59147535132" providerId="ADAL" clId="{4C3AB1F9-8C79-4CFB-92FF-03C7848B68D5}"/>
    <pc:docChg chg="undo redo custSel addSld delSld modSld sldOrd">
      <pc:chgData name="Palmer, Heath (palmerha)" userId="0ec25989-dc86-4447-ac66-f59147535132" providerId="ADAL" clId="{4C3AB1F9-8C79-4CFB-92FF-03C7848B68D5}" dt="2022-01-11T23:04:43.836" v="357" actId="20577"/>
      <pc:docMkLst>
        <pc:docMk/>
      </pc:docMkLst>
      <pc:sldChg chg="modSp mod">
        <pc:chgData name="Palmer, Heath (palmerha)" userId="0ec25989-dc86-4447-ac66-f59147535132" providerId="ADAL" clId="{4C3AB1F9-8C79-4CFB-92FF-03C7848B68D5}" dt="2022-01-11T02:02:49.048" v="270" actId="20577"/>
        <pc:sldMkLst>
          <pc:docMk/>
          <pc:sldMk cId="1955717034" sldId="266"/>
        </pc:sldMkLst>
        <pc:spChg chg="mod">
          <ac:chgData name="Palmer, Heath (palmerha)" userId="0ec25989-dc86-4447-ac66-f59147535132" providerId="ADAL" clId="{4C3AB1F9-8C79-4CFB-92FF-03C7848B68D5}" dt="2022-01-11T02:02:49.048" v="270" actId="20577"/>
          <ac:spMkLst>
            <pc:docMk/>
            <pc:sldMk cId="1955717034" sldId="266"/>
            <ac:spMk id="3" creationId="{02908A00-45D7-4BC8-BCBF-1C1E31A7BC88}"/>
          </ac:spMkLst>
        </pc:spChg>
      </pc:sldChg>
      <pc:sldChg chg="modSp mod modShow">
        <pc:chgData name="Palmer, Heath (palmerha)" userId="0ec25989-dc86-4447-ac66-f59147535132" providerId="ADAL" clId="{4C3AB1F9-8C79-4CFB-92FF-03C7848B68D5}" dt="2022-01-11T20:12:02.497" v="300" actId="20577"/>
        <pc:sldMkLst>
          <pc:docMk/>
          <pc:sldMk cId="117727692" sldId="288"/>
        </pc:sldMkLst>
        <pc:spChg chg="mod">
          <ac:chgData name="Palmer, Heath (palmerha)" userId="0ec25989-dc86-4447-ac66-f59147535132" providerId="ADAL" clId="{4C3AB1F9-8C79-4CFB-92FF-03C7848B68D5}" dt="2022-01-11T20:11:44.686" v="295" actId="20577"/>
          <ac:spMkLst>
            <pc:docMk/>
            <pc:sldMk cId="117727692" sldId="288"/>
            <ac:spMk id="2" creationId="{0F3AC772-D0CE-4466-BD5D-F4BE370E1B81}"/>
          </ac:spMkLst>
        </pc:spChg>
        <pc:spChg chg="mod">
          <ac:chgData name="Palmer, Heath (palmerha)" userId="0ec25989-dc86-4447-ac66-f59147535132" providerId="ADAL" clId="{4C3AB1F9-8C79-4CFB-92FF-03C7848B68D5}" dt="2022-01-11T20:12:02.497" v="300" actId="20577"/>
          <ac:spMkLst>
            <pc:docMk/>
            <pc:sldMk cId="117727692" sldId="288"/>
            <ac:spMk id="3" creationId="{C6A16D6A-674B-4379-8E1D-75EA3256DD23}"/>
          </ac:spMkLst>
        </pc:spChg>
      </pc:sldChg>
      <pc:sldChg chg="modSp add mod">
        <pc:chgData name="Palmer, Heath (palmerha)" userId="0ec25989-dc86-4447-ac66-f59147535132" providerId="ADAL" clId="{4C3AB1F9-8C79-4CFB-92FF-03C7848B68D5}" dt="2022-01-11T19:52:35.286" v="284" actId="2165"/>
        <pc:sldMkLst>
          <pc:docMk/>
          <pc:sldMk cId="101764771" sldId="309"/>
        </pc:sldMkLst>
        <pc:graphicFrameChg chg="modGraphic">
          <ac:chgData name="Palmer, Heath (palmerha)" userId="0ec25989-dc86-4447-ac66-f59147535132" providerId="ADAL" clId="{4C3AB1F9-8C79-4CFB-92FF-03C7848B68D5}" dt="2022-01-11T19:52:35.286" v="284" actId="2165"/>
          <ac:graphicFrameMkLst>
            <pc:docMk/>
            <pc:sldMk cId="101764771" sldId="309"/>
            <ac:graphicFrameMk id="4" creationId="{897E68F1-48BC-48EC-A3C2-401414484BC1}"/>
          </ac:graphicFrameMkLst>
        </pc:graphicFrameChg>
      </pc:sldChg>
      <pc:sldChg chg="addSp delSp modSp del mod ord modShow">
        <pc:chgData name="Palmer, Heath (palmerha)" userId="0ec25989-dc86-4447-ac66-f59147535132" providerId="ADAL" clId="{4C3AB1F9-8C79-4CFB-92FF-03C7848B68D5}" dt="2022-01-09T18:21:33.075" v="16" actId="47"/>
        <pc:sldMkLst>
          <pc:docMk/>
          <pc:sldMk cId="627907285" sldId="330"/>
        </pc:sldMkLst>
        <pc:picChg chg="add del mod">
          <ac:chgData name="Palmer, Heath (palmerha)" userId="0ec25989-dc86-4447-ac66-f59147535132" providerId="ADAL" clId="{4C3AB1F9-8C79-4CFB-92FF-03C7848B68D5}" dt="2022-01-09T18:20:44.627" v="10" actId="478"/>
          <ac:picMkLst>
            <pc:docMk/>
            <pc:sldMk cId="627907285" sldId="330"/>
            <ac:picMk id="4" creationId="{789396AC-0EA2-4B44-933D-42447920FBC4}"/>
          </ac:picMkLst>
        </pc:picChg>
        <pc:picChg chg="add del mod">
          <ac:chgData name="Palmer, Heath (palmerha)" userId="0ec25989-dc86-4447-ac66-f59147535132" providerId="ADAL" clId="{4C3AB1F9-8C79-4CFB-92FF-03C7848B68D5}" dt="2022-01-09T18:19:46.663" v="6" actId="478"/>
          <ac:picMkLst>
            <pc:docMk/>
            <pc:sldMk cId="627907285" sldId="330"/>
            <ac:picMk id="1026" creationId="{24C5776E-15F4-4895-B0AC-C6440BF194CF}"/>
          </ac:picMkLst>
        </pc:picChg>
        <pc:picChg chg="del">
          <ac:chgData name="Palmer, Heath (palmerha)" userId="0ec25989-dc86-4447-ac66-f59147535132" providerId="ADAL" clId="{4C3AB1F9-8C79-4CFB-92FF-03C7848B68D5}" dt="2022-01-09T18:18:47.612" v="2" actId="478"/>
          <ac:picMkLst>
            <pc:docMk/>
            <pc:sldMk cId="627907285" sldId="330"/>
            <ac:picMk id="1028" creationId="{5EF333D6-F4C7-4C01-9F9E-A4FCC7D5E84A}"/>
          </ac:picMkLst>
        </pc:picChg>
        <pc:picChg chg="add mod">
          <ac:chgData name="Palmer, Heath (palmerha)" userId="0ec25989-dc86-4447-ac66-f59147535132" providerId="ADAL" clId="{4C3AB1F9-8C79-4CFB-92FF-03C7848B68D5}" dt="2022-01-09T18:20:49.987" v="13" actId="1076"/>
          <ac:picMkLst>
            <pc:docMk/>
            <pc:sldMk cId="627907285" sldId="330"/>
            <ac:picMk id="1030" creationId="{E97B1547-105A-488F-B9DC-A8B9B2FC609F}"/>
          </ac:picMkLst>
        </pc:picChg>
      </pc:sldChg>
      <pc:sldChg chg="mod modShow">
        <pc:chgData name="Palmer, Heath (palmerha)" userId="0ec25989-dc86-4447-ac66-f59147535132" providerId="ADAL" clId="{4C3AB1F9-8C79-4CFB-92FF-03C7848B68D5}" dt="2022-01-09T18:14:23.694" v="0" actId="729"/>
        <pc:sldMkLst>
          <pc:docMk/>
          <pc:sldMk cId="830623687" sldId="381"/>
        </pc:sldMkLst>
      </pc:sldChg>
      <pc:sldChg chg="add">
        <pc:chgData name="Palmer, Heath (palmerha)" userId="0ec25989-dc86-4447-ac66-f59147535132" providerId="ADAL" clId="{4C3AB1F9-8C79-4CFB-92FF-03C7848B68D5}" dt="2022-01-09T18:18:57.930" v="5" actId="2890"/>
        <pc:sldMkLst>
          <pc:docMk/>
          <pc:sldMk cId="1296162009" sldId="410"/>
        </pc:sldMkLst>
      </pc:sldChg>
      <pc:sldChg chg="addSp delSp modSp mod">
        <pc:chgData name="Palmer, Heath (palmerha)" userId="0ec25989-dc86-4447-ac66-f59147535132" providerId="ADAL" clId="{4C3AB1F9-8C79-4CFB-92FF-03C7848B68D5}" dt="2022-01-11T01:48:43.280" v="204" actId="20577"/>
        <pc:sldMkLst>
          <pc:docMk/>
          <pc:sldMk cId="1253930201" sldId="418"/>
        </pc:sldMkLst>
        <pc:spChg chg="mod">
          <ac:chgData name="Palmer, Heath (palmerha)" userId="0ec25989-dc86-4447-ac66-f59147535132" providerId="ADAL" clId="{4C3AB1F9-8C79-4CFB-92FF-03C7848B68D5}" dt="2022-01-11T01:41:35.678" v="80" actId="20577"/>
          <ac:spMkLst>
            <pc:docMk/>
            <pc:sldMk cId="1253930201" sldId="418"/>
            <ac:spMk id="2" creationId="{3627BFC1-B555-48FF-A44C-1ABD5016DF72}"/>
          </ac:spMkLst>
        </pc:spChg>
        <pc:spChg chg="del">
          <ac:chgData name="Palmer, Heath (palmerha)" userId="0ec25989-dc86-4447-ac66-f59147535132" providerId="ADAL" clId="{4C3AB1F9-8C79-4CFB-92FF-03C7848B68D5}" dt="2022-01-11T01:34:03.661" v="34"/>
          <ac:spMkLst>
            <pc:docMk/>
            <pc:sldMk cId="1253930201" sldId="418"/>
            <ac:spMk id="3" creationId="{AA3A1159-D242-46AF-B685-B15E744166DC}"/>
          </ac:spMkLst>
        </pc:spChg>
        <pc:spChg chg="add del mod">
          <ac:chgData name="Palmer, Heath (palmerha)" userId="0ec25989-dc86-4447-ac66-f59147535132" providerId="ADAL" clId="{4C3AB1F9-8C79-4CFB-92FF-03C7848B68D5}" dt="2022-01-11T01:36:20.563" v="44"/>
          <ac:spMkLst>
            <pc:docMk/>
            <pc:sldMk cId="1253930201" sldId="418"/>
            <ac:spMk id="7" creationId="{0C49370B-83A8-4C55-BBA0-EEDB433B5EF4}"/>
          </ac:spMkLst>
        </pc:spChg>
        <pc:spChg chg="add del mod">
          <ac:chgData name="Palmer, Heath (palmerha)" userId="0ec25989-dc86-4447-ac66-f59147535132" providerId="ADAL" clId="{4C3AB1F9-8C79-4CFB-92FF-03C7848B68D5}" dt="2022-01-11T01:36:39.307" v="48" actId="478"/>
          <ac:spMkLst>
            <pc:docMk/>
            <pc:sldMk cId="1253930201" sldId="418"/>
            <ac:spMk id="10" creationId="{43A73E87-0A12-49DC-98C7-E24D910818F6}"/>
          </ac:spMkLst>
        </pc:spChg>
        <pc:spChg chg="add mod">
          <ac:chgData name="Palmer, Heath (palmerha)" userId="0ec25989-dc86-4447-ac66-f59147535132" providerId="ADAL" clId="{4C3AB1F9-8C79-4CFB-92FF-03C7848B68D5}" dt="2022-01-11T01:48:43.280" v="204" actId="20577"/>
          <ac:spMkLst>
            <pc:docMk/>
            <pc:sldMk cId="1253930201" sldId="418"/>
            <ac:spMk id="15" creationId="{C093E3D1-FE81-4354-8F10-85235CA548E6}"/>
          </ac:spMkLst>
        </pc:spChg>
        <pc:graphicFrameChg chg="add del mod modGraphic">
          <ac:chgData name="Palmer, Heath (palmerha)" userId="0ec25989-dc86-4447-ac66-f59147535132" providerId="ADAL" clId="{4C3AB1F9-8C79-4CFB-92FF-03C7848B68D5}" dt="2022-01-11T01:34:30.116" v="43" actId="478"/>
          <ac:graphicFrameMkLst>
            <pc:docMk/>
            <pc:sldMk cId="1253930201" sldId="418"/>
            <ac:graphicFrameMk id="5" creationId="{943522A3-DF51-411F-95D6-5A15764533E8}"/>
          </ac:graphicFrameMkLst>
        </pc:graphicFrameChg>
        <pc:graphicFrameChg chg="add del mod modGraphic">
          <ac:chgData name="Palmer, Heath (palmerha)" userId="0ec25989-dc86-4447-ac66-f59147535132" providerId="ADAL" clId="{4C3AB1F9-8C79-4CFB-92FF-03C7848B68D5}" dt="2022-01-11T01:36:37.070" v="47" actId="478"/>
          <ac:graphicFrameMkLst>
            <pc:docMk/>
            <pc:sldMk cId="1253930201" sldId="418"/>
            <ac:graphicFrameMk id="8" creationId="{371ECAEC-D6B0-46BC-BD97-8FAF74D2584A}"/>
          </ac:graphicFrameMkLst>
        </pc:graphicFrameChg>
        <pc:graphicFrameChg chg="add del mod">
          <ac:chgData name="Palmer, Heath (palmerha)" userId="0ec25989-dc86-4447-ac66-f59147535132" providerId="ADAL" clId="{4C3AB1F9-8C79-4CFB-92FF-03C7848B68D5}" dt="2022-01-11T01:36:53.218" v="50" actId="478"/>
          <ac:graphicFrameMkLst>
            <pc:docMk/>
            <pc:sldMk cId="1253930201" sldId="418"/>
            <ac:graphicFrameMk id="11" creationId="{3A1FC103-56F1-455A-BB83-F1653DB5FA6A}"/>
          </ac:graphicFrameMkLst>
        </pc:graphicFrameChg>
        <pc:graphicFrameChg chg="add del mod">
          <ac:chgData name="Palmer, Heath (palmerha)" userId="0ec25989-dc86-4447-ac66-f59147535132" providerId="ADAL" clId="{4C3AB1F9-8C79-4CFB-92FF-03C7848B68D5}" dt="2022-01-11T01:37:34.034" v="52" actId="478"/>
          <ac:graphicFrameMkLst>
            <pc:docMk/>
            <pc:sldMk cId="1253930201" sldId="418"/>
            <ac:graphicFrameMk id="12" creationId="{A375D1DC-F54B-4C98-BCA5-95D0FE6BDC01}"/>
          </ac:graphicFrameMkLst>
        </pc:graphicFrameChg>
        <pc:graphicFrameChg chg="add del mod modGraphic">
          <ac:chgData name="Palmer, Heath (palmerha)" userId="0ec25989-dc86-4447-ac66-f59147535132" providerId="ADAL" clId="{4C3AB1F9-8C79-4CFB-92FF-03C7848B68D5}" dt="2022-01-11T01:40:12.433" v="56" actId="478"/>
          <ac:graphicFrameMkLst>
            <pc:docMk/>
            <pc:sldMk cId="1253930201" sldId="418"/>
            <ac:graphicFrameMk id="13" creationId="{C920DDB4-9425-4783-9EAE-15E3BBF8AE7A}"/>
          </ac:graphicFrameMkLst>
        </pc:graphicFrameChg>
        <pc:picChg chg="add mod">
          <ac:chgData name="Palmer, Heath (palmerha)" userId="0ec25989-dc86-4447-ac66-f59147535132" providerId="ADAL" clId="{4C3AB1F9-8C79-4CFB-92FF-03C7848B68D5}" dt="2022-01-11T01:41:40.977" v="84" actId="1036"/>
          <ac:picMkLst>
            <pc:docMk/>
            <pc:sldMk cId="1253930201" sldId="418"/>
            <ac:picMk id="14" creationId="{194CD537-EB1A-4A6A-989B-35013B643355}"/>
          </ac:picMkLst>
        </pc:picChg>
      </pc:sldChg>
      <pc:sldChg chg="modSp mod">
        <pc:chgData name="Palmer, Heath (palmerha)" userId="0ec25989-dc86-4447-ac66-f59147535132" providerId="ADAL" clId="{4C3AB1F9-8C79-4CFB-92FF-03C7848B68D5}" dt="2022-01-11T23:04:43.836" v="357" actId="20577"/>
        <pc:sldMkLst>
          <pc:docMk/>
          <pc:sldMk cId="2670342272" sldId="427"/>
        </pc:sldMkLst>
        <pc:spChg chg="mod">
          <ac:chgData name="Palmer, Heath (palmerha)" userId="0ec25989-dc86-4447-ac66-f59147535132" providerId="ADAL" clId="{4C3AB1F9-8C79-4CFB-92FF-03C7848B68D5}" dt="2022-01-11T23:04:43.836" v="357" actId="20577"/>
          <ac:spMkLst>
            <pc:docMk/>
            <pc:sldMk cId="2670342272" sldId="427"/>
            <ac:spMk id="14" creationId="{CB61C843-428C-4D72-92D7-13B7E543F4F0}"/>
          </ac:spMkLst>
        </pc:spChg>
        <pc:spChg chg="mod">
          <ac:chgData name="Palmer, Heath (palmerha)" userId="0ec25989-dc86-4447-ac66-f59147535132" providerId="ADAL" clId="{4C3AB1F9-8C79-4CFB-92FF-03C7848B68D5}" dt="2022-01-11T23:04:39.088" v="348" actId="20577"/>
          <ac:spMkLst>
            <pc:docMk/>
            <pc:sldMk cId="2670342272" sldId="427"/>
            <ac:spMk id="15" creationId="{B2FFFE62-BF19-4070-93B5-055AC20AB8B1}"/>
          </ac:spMkLst>
        </pc:spChg>
        <pc:spChg chg="mod">
          <ac:chgData name="Palmer, Heath (palmerha)" userId="0ec25989-dc86-4447-ac66-f59147535132" providerId="ADAL" clId="{4C3AB1F9-8C79-4CFB-92FF-03C7848B68D5}" dt="2022-01-11T23:04:34.949" v="339" actId="20577"/>
          <ac:spMkLst>
            <pc:docMk/>
            <pc:sldMk cId="2670342272" sldId="427"/>
            <ac:spMk id="16" creationId="{3F53E856-06EB-492F-B155-AA26501A01DB}"/>
          </ac:spMkLst>
        </pc:spChg>
        <pc:spChg chg="mod">
          <ac:chgData name="Palmer, Heath (palmerha)" userId="0ec25989-dc86-4447-ac66-f59147535132" providerId="ADAL" clId="{4C3AB1F9-8C79-4CFB-92FF-03C7848B68D5}" dt="2022-01-11T23:04:25.350" v="320" actId="20577"/>
          <ac:spMkLst>
            <pc:docMk/>
            <pc:sldMk cId="2670342272" sldId="427"/>
            <ac:spMk id="17" creationId="{8531C87A-B6FF-4273-A888-01FE0930B0F1}"/>
          </ac:spMkLst>
        </pc:spChg>
        <pc:spChg chg="mod">
          <ac:chgData name="Palmer, Heath (palmerha)" userId="0ec25989-dc86-4447-ac66-f59147535132" providerId="ADAL" clId="{4C3AB1F9-8C79-4CFB-92FF-03C7848B68D5}" dt="2022-01-11T23:04:29.185" v="330" actId="20577"/>
          <ac:spMkLst>
            <pc:docMk/>
            <pc:sldMk cId="2670342272" sldId="427"/>
            <ac:spMk id="18" creationId="{A8F535EF-C63A-496A-9333-DA2673F0D56A}"/>
          </ac:spMkLst>
        </pc:spChg>
      </pc:sldChg>
    </pc:docChg>
  </pc:docChgLst>
  <pc:docChgLst>
    <pc:chgData name="Heitmeyer, Daniel (heitmedl)" userId="S::heitmedl@mail.uc.edu::28ba9868-9212-4efc-a5ea-072ee858dfb5" providerId="AD" clId="Web-{4D51398B-73D7-0AC5-B7C8-F43FA57BA432}"/>
    <pc:docChg chg="addSld delSld modSld sldOrd">
      <pc:chgData name="Heitmeyer, Daniel (heitmedl)" userId="S::heitmedl@mail.uc.edu::28ba9868-9212-4efc-a5ea-072ee858dfb5" providerId="AD" clId="Web-{4D51398B-73D7-0AC5-B7C8-F43FA57BA432}" dt="2022-01-08T20:55:57.579" v="3049"/>
      <pc:docMkLst>
        <pc:docMk/>
      </pc:docMkLst>
      <pc:sldChg chg="modSp del">
        <pc:chgData name="Heitmeyer, Daniel (heitmedl)" userId="S::heitmedl@mail.uc.edu::28ba9868-9212-4efc-a5ea-072ee858dfb5" providerId="AD" clId="Web-{4D51398B-73D7-0AC5-B7C8-F43FA57BA432}" dt="2022-01-08T20:55:28.876" v="3048"/>
        <pc:sldMkLst>
          <pc:docMk/>
          <pc:sldMk cId="1267365365" sldId="302"/>
        </pc:sldMkLst>
        <pc:spChg chg="mod">
          <ac:chgData name="Heitmeyer, Daniel (heitmedl)" userId="S::heitmedl@mail.uc.edu::28ba9868-9212-4efc-a5ea-072ee858dfb5" providerId="AD" clId="Web-{4D51398B-73D7-0AC5-B7C8-F43FA57BA432}" dt="2022-01-08T20:48:35.442" v="2770" actId="20577"/>
          <ac:spMkLst>
            <pc:docMk/>
            <pc:sldMk cId="1267365365" sldId="302"/>
            <ac:spMk id="3" creationId="{61360DBC-6873-4F06-90B6-7E72AEE5D6A9}"/>
          </ac:spMkLst>
        </pc:spChg>
      </pc:sldChg>
      <pc:sldChg chg="del ord">
        <pc:chgData name="Heitmeyer, Daniel (heitmedl)" userId="S::heitmedl@mail.uc.edu::28ba9868-9212-4efc-a5ea-072ee858dfb5" providerId="AD" clId="Web-{4D51398B-73D7-0AC5-B7C8-F43FA57BA432}" dt="2022-01-08T20:25:59.720" v="2042"/>
        <pc:sldMkLst>
          <pc:docMk/>
          <pc:sldMk cId="1234321913" sldId="303"/>
        </pc:sldMkLst>
      </pc:sldChg>
      <pc:sldChg chg="del ord">
        <pc:chgData name="Heitmeyer, Daniel (heitmedl)" userId="S::heitmedl@mail.uc.edu::28ba9868-9212-4efc-a5ea-072ee858dfb5" providerId="AD" clId="Web-{4D51398B-73D7-0AC5-B7C8-F43FA57BA432}" dt="2022-01-08T20:25:56.767" v="2041"/>
        <pc:sldMkLst>
          <pc:docMk/>
          <pc:sldMk cId="3277946413" sldId="304"/>
        </pc:sldMkLst>
      </pc:sldChg>
      <pc:sldChg chg="del">
        <pc:chgData name="Heitmeyer, Daniel (heitmedl)" userId="S::heitmedl@mail.uc.edu::28ba9868-9212-4efc-a5ea-072ee858dfb5" providerId="AD" clId="Web-{4D51398B-73D7-0AC5-B7C8-F43FA57BA432}" dt="2022-01-08T20:22:47.425" v="2014"/>
        <pc:sldMkLst>
          <pc:docMk/>
          <pc:sldMk cId="2189112921" sldId="307"/>
        </pc:sldMkLst>
      </pc:sldChg>
      <pc:sldChg chg="del">
        <pc:chgData name="Heitmeyer, Daniel (heitmedl)" userId="S::heitmedl@mail.uc.edu::28ba9868-9212-4efc-a5ea-072ee858dfb5" providerId="AD" clId="Web-{4D51398B-73D7-0AC5-B7C8-F43FA57BA432}" dt="2022-01-08T19:30:39.604" v="572"/>
        <pc:sldMkLst>
          <pc:docMk/>
          <pc:sldMk cId="3052808647" sldId="308"/>
        </pc:sldMkLst>
      </pc:sldChg>
      <pc:sldChg chg="del">
        <pc:chgData name="Heitmeyer, Daniel (heitmedl)" userId="S::heitmedl@mail.uc.edu::28ba9868-9212-4efc-a5ea-072ee858dfb5" providerId="AD" clId="Web-{4D51398B-73D7-0AC5-B7C8-F43FA57BA432}" dt="2022-01-08T19:25:48.355" v="326"/>
        <pc:sldMkLst>
          <pc:docMk/>
          <pc:sldMk cId="3056336946" sldId="312"/>
        </pc:sldMkLst>
      </pc:sldChg>
      <pc:sldChg chg="modSp del">
        <pc:chgData name="Heitmeyer, Daniel (heitmedl)" userId="S::heitmedl@mail.uc.edu::28ba9868-9212-4efc-a5ea-072ee858dfb5" providerId="AD" clId="Web-{4D51398B-73D7-0AC5-B7C8-F43FA57BA432}" dt="2022-01-08T19:25:45.699" v="325"/>
        <pc:sldMkLst>
          <pc:docMk/>
          <pc:sldMk cId="1537042153" sldId="313"/>
        </pc:sldMkLst>
        <pc:spChg chg="mod">
          <ac:chgData name="Heitmeyer, Daniel (heitmedl)" userId="S::heitmedl@mail.uc.edu::28ba9868-9212-4efc-a5ea-072ee858dfb5" providerId="AD" clId="Web-{4D51398B-73D7-0AC5-B7C8-F43FA57BA432}" dt="2022-01-08T19:24:46.418" v="253" actId="1076"/>
          <ac:spMkLst>
            <pc:docMk/>
            <pc:sldMk cId="1537042153" sldId="313"/>
            <ac:spMk id="3" creationId="{61360DBC-6873-4F06-90B6-7E72AEE5D6A9}"/>
          </ac:spMkLst>
        </pc:spChg>
      </pc:sldChg>
      <pc:sldChg chg="ord">
        <pc:chgData name="Heitmeyer, Daniel (heitmedl)" userId="S::heitmedl@mail.uc.edu::28ba9868-9212-4efc-a5ea-072ee858dfb5" providerId="AD" clId="Web-{4D51398B-73D7-0AC5-B7C8-F43FA57BA432}" dt="2022-01-08T19:25:37.870" v="324"/>
        <pc:sldMkLst>
          <pc:docMk/>
          <pc:sldMk cId="3918302987" sldId="316"/>
        </pc:sldMkLst>
      </pc:sldChg>
      <pc:sldChg chg="del">
        <pc:chgData name="Heitmeyer, Daniel (heitmedl)" userId="S::heitmedl@mail.uc.edu::28ba9868-9212-4efc-a5ea-072ee858dfb5" providerId="AD" clId="Web-{4D51398B-73D7-0AC5-B7C8-F43FA57BA432}" dt="2022-01-08T20:39:39.634" v="2723"/>
        <pc:sldMkLst>
          <pc:docMk/>
          <pc:sldMk cId="430028974" sldId="317"/>
        </pc:sldMkLst>
      </pc:sldChg>
      <pc:sldChg chg="del">
        <pc:chgData name="Heitmeyer, Daniel (heitmedl)" userId="S::heitmedl@mail.uc.edu::28ba9868-9212-4efc-a5ea-072ee858dfb5" providerId="AD" clId="Web-{4D51398B-73D7-0AC5-B7C8-F43FA57BA432}" dt="2022-01-08T20:34:01.591" v="2442"/>
        <pc:sldMkLst>
          <pc:docMk/>
          <pc:sldMk cId="1330594690" sldId="318"/>
        </pc:sldMkLst>
      </pc:sldChg>
      <pc:sldChg chg="del">
        <pc:chgData name="Heitmeyer, Daniel (heitmedl)" userId="S::heitmedl@mail.uc.edu::28ba9868-9212-4efc-a5ea-072ee858dfb5" providerId="AD" clId="Web-{4D51398B-73D7-0AC5-B7C8-F43FA57BA432}" dt="2022-01-08T19:34:19.494" v="848"/>
        <pc:sldMkLst>
          <pc:docMk/>
          <pc:sldMk cId="2096198013" sldId="319"/>
        </pc:sldMkLst>
      </pc:sldChg>
      <pc:sldChg chg="mod modShow">
        <pc:chgData name="Heitmeyer, Daniel (heitmedl)" userId="S::heitmedl@mail.uc.edu::28ba9868-9212-4efc-a5ea-072ee858dfb5" providerId="AD" clId="Web-{4D51398B-73D7-0AC5-B7C8-F43FA57BA432}" dt="2022-01-08T20:55:57.579" v="3049"/>
        <pc:sldMkLst>
          <pc:docMk/>
          <pc:sldMk cId="468297349" sldId="396"/>
        </pc:sldMkLst>
      </pc:sldChg>
      <pc:sldChg chg="modSp">
        <pc:chgData name="Heitmeyer, Daniel (heitmedl)" userId="S::heitmedl@mail.uc.edu::28ba9868-9212-4efc-a5ea-072ee858dfb5" providerId="AD" clId="Web-{4D51398B-73D7-0AC5-B7C8-F43FA57BA432}" dt="2022-01-08T19:42:21.649" v="1143" actId="14100"/>
        <pc:sldMkLst>
          <pc:docMk/>
          <pc:sldMk cId="969713569" sldId="400"/>
        </pc:sldMkLst>
        <pc:spChg chg="mod">
          <ac:chgData name="Heitmeyer, Daniel (heitmedl)" userId="S::heitmedl@mail.uc.edu::28ba9868-9212-4efc-a5ea-072ee858dfb5" providerId="AD" clId="Web-{4D51398B-73D7-0AC5-B7C8-F43FA57BA432}" dt="2022-01-08T19:42:10.758" v="1142" actId="14100"/>
          <ac:spMkLst>
            <pc:docMk/>
            <pc:sldMk cId="969713569" sldId="400"/>
            <ac:spMk id="3" creationId="{AD08EC0E-5E85-42B5-A42D-E69F02B879BD}"/>
          </ac:spMkLst>
        </pc:spChg>
        <pc:picChg chg="mod">
          <ac:chgData name="Heitmeyer, Daniel (heitmedl)" userId="S::heitmedl@mail.uc.edu::28ba9868-9212-4efc-a5ea-072ee858dfb5" providerId="AD" clId="Web-{4D51398B-73D7-0AC5-B7C8-F43FA57BA432}" dt="2022-01-08T19:42:21.649" v="1143" actId="14100"/>
          <ac:picMkLst>
            <pc:docMk/>
            <pc:sldMk cId="969713569" sldId="400"/>
            <ac:picMk id="6" creationId="{7C2F9AE2-15A8-4B67-BF41-977599303D4A}"/>
          </ac:picMkLst>
        </pc:picChg>
      </pc:sldChg>
      <pc:sldChg chg="modSp">
        <pc:chgData name="Heitmeyer, Daniel (heitmedl)" userId="S::heitmedl@mail.uc.edu::28ba9868-9212-4efc-a5ea-072ee858dfb5" providerId="AD" clId="Web-{4D51398B-73D7-0AC5-B7C8-F43FA57BA432}" dt="2022-01-08T19:45:31.320" v="1317" actId="20577"/>
        <pc:sldMkLst>
          <pc:docMk/>
          <pc:sldMk cId="210299344" sldId="401"/>
        </pc:sldMkLst>
        <pc:spChg chg="mod">
          <ac:chgData name="Heitmeyer, Daniel (heitmedl)" userId="S::heitmedl@mail.uc.edu::28ba9868-9212-4efc-a5ea-072ee858dfb5" providerId="AD" clId="Web-{4D51398B-73D7-0AC5-B7C8-F43FA57BA432}" dt="2022-01-08T19:45:31.320" v="1317" actId="20577"/>
          <ac:spMkLst>
            <pc:docMk/>
            <pc:sldMk cId="210299344" sldId="401"/>
            <ac:spMk id="3" creationId="{AD08EC0E-5E85-42B5-A42D-E69F02B879BD}"/>
          </ac:spMkLst>
        </pc:spChg>
      </pc:sldChg>
      <pc:sldChg chg="modSp">
        <pc:chgData name="Heitmeyer, Daniel (heitmedl)" userId="S::heitmedl@mail.uc.edu::28ba9868-9212-4efc-a5ea-072ee858dfb5" providerId="AD" clId="Web-{4D51398B-73D7-0AC5-B7C8-F43FA57BA432}" dt="2022-01-08T19:51:22.334" v="1600" actId="20577"/>
        <pc:sldMkLst>
          <pc:docMk/>
          <pc:sldMk cId="2642354637" sldId="402"/>
        </pc:sldMkLst>
        <pc:spChg chg="mod">
          <ac:chgData name="Heitmeyer, Daniel (heitmedl)" userId="S::heitmedl@mail.uc.edu::28ba9868-9212-4efc-a5ea-072ee858dfb5" providerId="AD" clId="Web-{4D51398B-73D7-0AC5-B7C8-F43FA57BA432}" dt="2022-01-08T19:51:22.334" v="1600" actId="20577"/>
          <ac:spMkLst>
            <pc:docMk/>
            <pc:sldMk cId="2642354637" sldId="402"/>
            <ac:spMk id="9" creationId="{7980F8BB-9876-493E-87B1-DED74EF185BC}"/>
          </ac:spMkLst>
        </pc:spChg>
      </pc:sldChg>
      <pc:sldChg chg="addSp modSp add replId addAnim">
        <pc:chgData name="Heitmeyer, Daniel (heitmedl)" userId="S::heitmedl@mail.uc.edu::28ba9868-9212-4efc-a5ea-072ee858dfb5" providerId="AD" clId="Web-{4D51398B-73D7-0AC5-B7C8-F43FA57BA432}" dt="2022-01-08T20:12:59.055" v="1730" actId="20577"/>
        <pc:sldMkLst>
          <pc:docMk/>
          <pc:sldMk cId="1011376442" sldId="403"/>
        </pc:sldMkLst>
        <pc:spChg chg="mod">
          <ac:chgData name="Heitmeyer, Daniel (heitmedl)" userId="S::heitmedl@mail.uc.edu::28ba9868-9212-4efc-a5ea-072ee858dfb5" providerId="AD" clId="Web-{4D51398B-73D7-0AC5-B7C8-F43FA57BA432}" dt="2022-01-08T19:16:55.607" v="3" actId="20577"/>
          <ac:spMkLst>
            <pc:docMk/>
            <pc:sldMk cId="1011376442" sldId="403"/>
            <ac:spMk id="2" creationId="{89ECB789-23FC-4F81-B33D-FF796E840EB7}"/>
          </ac:spMkLst>
        </pc:spChg>
        <pc:spChg chg="mod">
          <ac:chgData name="Heitmeyer, Daniel (heitmedl)" userId="S::heitmedl@mail.uc.edu::28ba9868-9212-4efc-a5ea-072ee858dfb5" providerId="AD" clId="Web-{4D51398B-73D7-0AC5-B7C8-F43FA57BA432}" dt="2022-01-08T20:12:59.055" v="1730" actId="20577"/>
          <ac:spMkLst>
            <pc:docMk/>
            <pc:sldMk cId="1011376442" sldId="403"/>
            <ac:spMk id="3" creationId="{AD08EC0E-5E85-42B5-A42D-E69F02B879BD}"/>
          </ac:spMkLst>
        </pc:spChg>
        <pc:picChg chg="add mod">
          <ac:chgData name="Heitmeyer, Daniel (heitmedl)" userId="S::heitmedl@mail.uc.edu::28ba9868-9212-4efc-a5ea-072ee858dfb5" providerId="AD" clId="Web-{4D51398B-73D7-0AC5-B7C8-F43FA57BA432}" dt="2022-01-08T19:17:56.950" v="7" actId="1076"/>
          <ac:picMkLst>
            <pc:docMk/>
            <pc:sldMk cId="1011376442" sldId="403"/>
            <ac:picMk id="6" creationId="{612D6F44-702B-4E91-B692-105DAAF9B47B}"/>
          </ac:picMkLst>
        </pc:picChg>
      </pc:sldChg>
      <pc:sldChg chg="addSp delSp modSp add replId">
        <pc:chgData name="Heitmeyer, Daniel (heitmedl)" userId="S::heitmedl@mail.uc.edu::28ba9868-9212-4efc-a5ea-072ee858dfb5" providerId="AD" clId="Web-{4D51398B-73D7-0AC5-B7C8-F43FA57BA432}" dt="2022-01-08T20:13:55.054" v="1797" actId="20577"/>
        <pc:sldMkLst>
          <pc:docMk/>
          <pc:sldMk cId="3503117229" sldId="404"/>
        </pc:sldMkLst>
        <pc:spChg chg="mod">
          <ac:chgData name="Heitmeyer, Daniel (heitmedl)" userId="S::heitmedl@mail.uc.edu::28ba9868-9212-4efc-a5ea-072ee858dfb5" providerId="AD" clId="Web-{4D51398B-73D7-0AC5-B7C8-F43FA57BA432}" dt="2022-01-08T19:26:46.823" v="331" actId="20577"/>
          <ac:spMkLst>
            <pc:docMk/>
            <pc:sldMk cId="3503117229" sldId="404"/>
            <ac:spMk id="2" creationId="{89ECB789-23FC-4F81-B33D-FF796E840EB7}"/>
          </ac:spMkLst>
        </pc:spChg>
        <pc:spChg chg="mod">
          <ac:chgData name="Heitmeyer, Daniel (heitmedl)" userId="S::heitmedl@mail.uc.edu::28ba9868-9212-4efc-a5ea-072ee858dfb5" providerId="AD" clId="Web-{4D51398B-73D7-0AC5-B7C8-F43FA57BA432}" dt="2022-01-08T20:13:55.054" v="1797" actId="20577"/>
          <ac:spMkLst>
            <pc:docMk/>
            <pc:sldMk cId="3503117229" sldId="404"/>
            <ac:spMk id="3" creationId="{AD08EC0E-5E85-42B5-A42D-E69F02B879BD}"/>
          </ac:spMkLst>
        </pc:spChg>
        <pc:spChg chg="add del mod">
          <ac:chgData name="Heitmeyer, Daniel (heitmedl)" userId="S::heitmedl@mail.uc.edu::28ba9868-9212-4efc-a5ea-072ee858dfb5" providerId="AD" clId="Web-{4D51398B-73D7-0AC5-B7C8-F43FA57BA432}" dt="2022-01-08T19:30:17.869" v="571"/>
          <ac:spMkLst>
            <pc:docMk/>
            <pc:sldMk cId="3503117229" sldId="404"/>
            <ac:spMk id="6" creationId="{E4A256B4-F0B0-4F3D-9DF5-076D5031DA1C}"/>
          </ac:spMkLst>
        </pc:spChg>
      </pc:sldChg>
      <pc:sldChg chg="modSp add replId">
        <pc:chgData name="Heitmeyer, Daniel (heitmedl)" userId="S::heitmedl@mail.uc.edu::28ba9868-9212-4efc-a5ea-072ee858dfb5" providerId="AD" clId="Web-{4D51398B-73D7-0AC5-B7C8-F43FA57BA432}" dt="2022-01-08T19:34:14.556" v="847" actId="20577"/>
        <pc:sldMkLst>
          <pc:docMk/>
          <pc:sldMk cId="4163968966" sldId="405"/>
        </pc:sldMkLst>
        <pc:spChg chg="mod">
          <ac:chgData name="Heitmeyer, Daniel (heitmedl)" userId="S::heitmedl@mail.uc.edu::28ba9868-9212-4efc-a5ea-072ee858dfb5" providerId="AD" clId="Web-{4D51398B-73D7-0AC5-B7C8-F43FA57BA432}" dt="2022-01-08T19:34:14.556" v="847" actId="20577"/>
          <ac:spMkLst>
            <pc:docMk/>
            <pc:sldMk cId="4163968966" sldId="405"/>
            <ac:spMk id="3" creationId="{AD08EC0E-5E85-42B5-A42D-E69F02B879BD}"/>
          </ac:spMkLst>
        </pc:spChg>
      </pc:sldChg>
      <pc:sldChg chg="addSp modSp add replId">
        <pc:chgData name="Heitmeyer, Daniel (heitmedl)" userId="S::heitmedl@mail.uc.edu::28ba9868-9212-4efc-a5ea-072ee858dfb5" providerId="AD" clId="Web-{4D51398B-73D7-0AC5-B7C8-F43FA57BA432}" dt="2022-01-08T20:24:59.127" v="2040" actId="14100"/>
        <pc:sldMkLst>
          <pc:docMk/>
          <pc:sldMk cId="2280840524" sldId="406"/>
        </pc:sldMkLst>
        <pc:spChg chg="mod">
          <ac:chgData name="Heitmeyer, Daniel (heitmedl)" userId="S::heitmedl@mail.uc.edu::28ba9868-9212-4efc-a5ea-072ee858dfb5" providerId="AD" clId="Web-{4D51398B-73D7-0AC5-B7C8-F43FA57BA432}" dt="2022-01-08T20:16:59.865" v="1799" actId="20577"/>
          <ac:spMkLst>
            <pc:docMk/>
            <pc:sldMk cId="2280840524" sldId="406"/>
            <ac:spMk id="2" creationId="{89ECB789-23FC-4F81-B33D-FF796E840EB7}"/>
          </ac:spMkLst>
        </pc:spChg>
        <pc:spChg chg="mod">
          <ac:chgData name="Heitmeyer, Daniel (heitmedl)" userId="S::heitmedl@mail.uc.edu::28ba9868-9212-4efc-a5ea-072ee858dfb5" providerId="AD" clId="Web-{4D51398B-73D7-0AC5-B7C8-F43FA57BA432}" dt="2022-01-08T20:23:44.580" v="2023" actId="14100"/>
          <ac:spMkLst>
            <pc:docMk/>
            <pc:sldMk cId="2280840524" sldId="406"/>
            <ac:spMk id="3" creationId="{AD08EC0E-5E85-42B5-A42D-E69F02B879BD}"/>
          </ac:spMkLst>
        </pc:spChg>
        <pc:picChg chg="add mod">
          <ac:chgData name="Heitmeyer, Daniel (heitmedl)" userId="S::heitmedl@mail.uc.edu::28ba9868-9212-4efc-a5ea-072ee858dfb5" providerId="AD" clId="Web-{4D51398B-73D7-0AC5-B7C8-F43FA57BA432}" dt="2022-01-08T20:24:59.127" v="2040" actId="14100"/>
          <ac:picMkLst>
            <pc:docMk/>
            <pc:sldMk cId="2280840524" sldId="406"/>
            <ac:picMk id="6" creationId="{01E5FA0E-0279-4BA5-9556-4FF3C41D58DE}"/>
          </ac:picMkLst>
        </pc:picChg>
        <pc:picChg chg="add mod">
          <ac:chgData name="Heitmeyer, Daniel (heitmedl)" userId="S::heitmedl@mail.uc.edu::28ba9868-9212-4efc-a5ea-072ee858dfb5" providerId="AD" clId="Web-{4D51398B-73D7-0AC5-B7C8-F43FA57BA432}" dt="2022-01-08T20:24:59.111" v="2039" actId="14100"/>
          <ac:picMkLst>
            <pc:docMk/>
            <pc:sldMk cId="2280840524" sldId="406"/>
            <ac:picMk id="8" creationId="{E0583CA5-C9BB-4105-8A45-3CB5544E9FB1}"/>
          </ac:picMkLst>
        </pc:picChg>
      </pc:sldChg>
      <pc:sldChg chg="addSp delSp modSp add replId">
        <pc:chgData name="Heitmeyer, Daniel (heitmedl)" userId="S::heitmedl@mail.uc.edu::28ba9868-9212-4efc-a5ea-072ee858dfb5" providerId="AD" clId="Web-{4D51398B-73D7-0AC5-B7C8-F43FA57BA432}" dt="2022-01-08T20:33:57.684" v="2441"/>
        <pc:sldMkLst>
          <pc:docMk/>
          <pc:sldMk cId="817970588" sldId="407"/>
        </pc:sldMkLst>
        <pc:spChg chg="mod">
          <ac:chgData name="Heitmeyer, Daniel (heitmedl)" userId="S::heitmedl@mail.uc.edu::28ba9868-9212-4efc-a5ea-072ee858dfb5" providerId="AD" clId="Web-{4D51398B-73D7-0AC5-B7C8-F43FA57BA432}" dt="2022-01-08T20:27:15.094" v="2049" actId="20577"/>
          <ac:spMkLst>
            <pc:docMk/>
            <pc:sldMk cId="817970588" sldId="407"/>
            <ac:spMk id="2" creationId="{89ECB789-23FC-4F81-B33D-FF796E840EB7}"/>
          </ac:spMkLst>
        </pc:spChg>
        <pc:spChg chg="mod">
          <ac:chgData name="Heitmeyer, Daniel (heitmedl)" userId="S::heitmedl@mail.uc.edu::28ba9868-9212-4efc-a5ea-072ee858dfb5" providerId="AD" clId="Web-{4D51398B-73D7-0AC5-B7C8-F43FA57BA432}" dt="2022-01-08T20:33:54.952" v="2440" actId="20577"/>
          <ac:spMkLst>
            <pc:docMk/>
            <pc:sldMk cId="817970588" sldId="407"/>
            <ac:spMk id="3" creationId="{AD08EC0E-5E85-42B5-A42D-E69F02B879BD}"/>
          </ac:spMkLst>
        </pc:spChg>
        <pc:spChg chg="add del mod">
          <ac:chgData name="Heitmeyer, Daniel (heitmedl)" userId="S::heitmedl@mail.uc.edu::28ba9868-9212-4efc-a5ea-072ee858dfb5" providerId="AD" clId="Web-{4D51398B-73D7-0AC5-B7C8-F43FA57BA432}" dt="2022-01-08T20:33:57.684" v="2441"/>
          <ac:spMkLst>
            <pc:docMk/>
            <pc:sldMk cId="817970588" sldId="407"/>
            <ac:spMk id="5" creationId="{41D66C42-AC70-4571-AFF7-7A770B7BF7A9}"/>
          </ac:spMkLst>
        </pc:spChg>
        <pc:spChg chg="add del">
          <ac:chgData name="Heitmeyer, Daniel (heitmedl)" userId="S::heitmedl@mail.uc.edu::28ba9868-9212-4efc-a5ea-072ee858dfb5" providerId="AD" clId="Web-{4D51398B-73D7-0AC5-B7C8-F43FA57BA432}" dt="2022-01-08T20:27:37.016" v="2054"/>
          <ac:spMkLst>
            <pc:docMk/>
            <pc:sldMk cId="817970588" sldId="407"/>
            <ac:spMk id="9" creationId="{CA393DCD-9366-417C-9397-767DBB2B0C69}"/>
          </ac:spMkLst>
        </pc:spChg>
        <pc:picChg chg="del">
          <ac:chgData name="Heitmeyer, Daniel (heitmedl)" userId="S::heitmedl@mail.uc.edu::28ba9868-9212-4efc-a5ea-072ee858dfb5" providerId="AD" clId="Web-{4D51398B-73D7-0AC5-B7C8-F43FA57BA432}" dt="2022-01-08T20:26:57.907" v="2044"/>
          <ac:picMkLst>
            <pc:docMk/>
            <pc:sldMk cId="817970588" sldId="407"/>
            <ac:picMk id="6" creationId="{01E5FA0E-0279-4BA5-9556-4FF3C41D58DE}"/>
          </ac:picMkLst>
        </pc:picChg>
        <pc:picChg chg="del">
          <ac:chgData name="Heitmeyer, Daniel (heitmedl)" userId="S::heitmedl@mail.uc.edu::28ba9868-9212-4efc-a5ea-072ee858dfb5" providerId="AD" clId="Web-{4D51398B-73D7-0AC5-B7C8-F43FA57BA432}" dt="2022-01-08T20:26:58.516" v="2045"/>
          <ac:picMkLst>
            <pc:docMk/>
            <pc:sldMk cId="817970588" sldId="407"/>
            <ac:picMk id="8" creationId="{E0583CA5-C9BB-4105-8A45-3CB5544E9FB1}"/>
          </ac:picMkLst>
        </pc:picChg>
      </pc:sldChg>
      <pc:sldChg chg="addSp delSp modSp add replId">
        <pc:chgData name="Heitmeyer, Daniel (heitmedl)" userId="S::heitmedl@mail.uc.edu::28ba9868-9212-4efc-a5ea-072ee858dfb5" providerId="AD" clId="Web-{4D51398B-73D7-0AC5-B7C8-F43FA57BA432}" dt="2022-01-08T20:39:30.291" v="2722" actId="20577"/>
        <pc:sldMkLst>
          <pc:docMk/>
          <pc:sldMk cId="2242614701" sldId="408"/>
        </pc:sldMkLst>
        <pc:spChg chg="mod">
          <ac:chgData name="Heitmeyer, Daniel (heitmedl)" userId="S::heitmedl@mail.uc.edu::28ba9868-9212-4efc-a5ea-072ee858dfb5" providerId="AD" clId="Web-{4D51398B-73D7-0AC5-B7C8-F43FA57BA432}" dt="2022-01-08T20:35:01.653" v="2450" actId="20577"/>
          <ac:spMkLst>
            <pc:docMk/>
            <pc:sldMk cId="2242614701" sldId="408"/>
            <ac:spMk id="2" creationId="{89ECB789-23FC-4F81-B33D-FF796E840EB7}"/>
          </ac:spMkLst>
        </pc:spChg>
        <pc:spChg chg="mod">
          <ac:chgData name="Heitmeyer, Daniel (heitmedl)" userId="S::heitmedl@mail.uc.edu::28ba9868-9212-4efc-a5ea-072ee858dfb5" providerId="AD" clId="Web-{4D51398B-73D7-0AC5-B7C8-F43FA57BA432}" dt="2022-01-08T20:39:30.291" v="2722" actId="20577"/>
          <ac:spMkLst>
            <pc:docMk/>
            <pc:sldMk cId="2242614701" sldId="408"/>
            <ac:spMk id="3" creationId="{AD08EC0E-5E85-42B5-A42D-E69F02B879BD}"/>
          </ac:spMkLst>
        </pc:spChg>
        <pc:spChg chg="add del mod">
          <ac:chgData name="Heitmeyer, Daniel (heitmedl)" userId="S::heitmedl@mail.uc.edu::28ba9868-9212-4efc-a5ea-072ee858dfb5" providerId="AD" clId="Web-{4D51398B-73D7-0AC5-B7C8-F43FA57BA432}" dt="2022-01-08T20:38:23.588" v="2671"/>
          <ac:spMkLst>
            <pc:docMk/>
            <pc:sldMk cId="2242614701" sldId="408"/>
            <ac:spMk id="6" creationId="{29AD9F1D-4E1B-4DC6-AF1D-CD7DA981A271}"/>
          </ac:spMkLst>
        </pc:spChg>
        <pc:picChg chg="add mod">
          <ac:chgData name="Heitmeyer, Daniel (heitmedl)" userId="S::heitmedl@mail.uc.edu::28ba9868-9212-4efc-a5ea-072ee858dfb5" providerId="AD" clId="Web-{4D51398B-73D7-0AC5-B7C8-F43FA57BA432}" dt="2022-01-08T20:38:49.260" v="2676" actId="14100"/>
          <ac:picMkLst>
            <pc:docMk/>
            <pc:sldMk cId="2242614701" sldId="408"/>
            <ac:picMk id="8" creationId="{4F829765-127C-4DC9-BC29-5EF509D0E961}"/>
          </ac:picMkLst>
        </pc:picChg>
      </pc:sldChg>
      <pc:sldChg chg="addSp delSp modSp add replId">
        <pc:chgData name="Heitmeyer, Daniel (heitmedl)" userId="S::heitmedl@mail.uc.edu::28ba9868-9212-4efc-a5ea-072ee858dfb5" providerId="AD" clId="Web-{4D51398B-73D7-0AC5-B7C8-F43FA57BA432}" dt="2022-01-08T20:55:23.017" v="3047" actId="20577"/>
        <pc:sldMkLst>
          <pc:docMk/>
          <pc:sldMk cId="3950742741" sldId="409"/>
        </pc:sldMkLst>
        <pc:spChg chg="mod">
          <ac:chgData name="Heitmeyer, Daniel (heitmedl)" userId="S::heitmedl@mail.uc.edu::28ba9868-9212-4efc-a5ea-072ee858dfb5" providerId="AD" clId="Web-{4D51398B-73D7-0AC5-B7C8-F43FA57BA432}" dt="2022-01-08T20:39:50.634" v="2727" actId="20577"/>
          <ac:spMkLst>
            <pc:docMk/>
            <pc:sldMk cId="3950742741" sldId="409"/>
            <ac:spMk id="2" creationId="{89ECB789-23FC-4F81-B33D-FF796E840EB7}"/>
          </ac:spMkLst>
        </pc:spChg>
        <pc:spChg chg="mod">
          <ac:chgData name="Heitmeyer, Daniel (heitmedl)" userId="S::heitmedl@mail.uc.edu::28ba9868-9212-4efc-a5ea-072ee858dfb5" providerId="AD" clId="Web-{4D51398B-73D7-0AC5-B7C8-F43FA57BA432}" dt="2022-01-08T20:55:23.017" v="3047" actId="20577"/>
          <ac:spMkLst>
            <pc:docMk/>
            <pc:sldMk cId="3950742741" sldId="409"/>
            <ac:spMk id="3" creationId="{AD08EC0E-5E85-42B5-A42D-E69F02B879BD}"/>
          </ac:spMkLst>
        </pc:spChg>
        <pc:picChg chg="add mod">
          <ac:chgData name="Heitmeyer, Daniel (heitmedl)" userId="S::heitmedl@mail.uc.edu::28ba9868-9212-4efc-a5ea-072ee858dfb5" providerId="AD" clId="Web-{4D51398B-73D7-0AC5-B7C8-F43FA57BA432}" dt="2022-01-08T20:40:25.759" v="2731" actId="14100"/>
          <ac:picMkLst>
            <pc:docMk/>
            <pc:sldMk cId="3950742741" sldId="409"/>
            <ac:picMk id="5" creationId="{0A3BC65B-4175-4BE6-A7F9-7CAB17CBFBE2}"/>
          </ac:picMkLst>
        </pc:picChg>
        <pc:picChg chg="del">
          <ac:chgData name="Heitmeyer, Daniel (heitmedl)" userId="S::heitmedl@mail.uc.edu::28ba9868-9212-4efc-a5ea-072ee858dfb5" providerId="AD" clId="Web-{4D51398B-73D7-0AC5-B7C8-F43FA57BA432}" dt="2022-01-08T20:39:52.041" v="2728"/>
          <ac:picMkLst>
            <pc:docMk/>
            <pc:sldMk cId="3950742741" sldId="409"/>
            <ac:picMk id="8" creationId="{4F829765-127C-4DC9-BC29-5EF509D0E961}"/>
          </ac:picMkLst>
        </pc:picChg>
      </pc:sldChg>
    </pc:docChg>
  </pc:docChgLst>
  <pc:docChgLst>
    <pc:chgData name="Heitmeyer, Daniel (heitmedl)" userId="S::heitmedl@mail.uc.edu::28ba9868-9212-4efc-a5ea-072ee858dfb5" providerId="AD" clId="Web-{E0987CCE-85A5-9C33-4A06-6A2E7A899981}"/>
    <pc:docChg chg="addSld modSld">
      <pc:chgData name="Heitmeyer, Daniel (heitmedl)" userId="S::heitmedl@mail.uc.edu::28ba9868-9212-4efc-a5ea-072ee858dfb5" providerId="AD" clId="Web-{E0987CCE-85A5-9C33-4A06-6A2E7A899981}" dt="2023-02-02T19:42:46.155" v="978" actId="20577"/>
      <pc:docMkLst>
        <pc:docMk/>
      </pc:docMkLst>
      <pc:sldChg chg="modSp">
        <pc:chgData name="Heitmeyer, Daniel (heitmedl)" userId="S::heitmedl@mail.uc.edu::28ba9868-9212-4efc-a5ea-072ee858dfb5" providerId="AD" clId="Web-{E0987CCE-85A5-9C33-4A06-6A2E7A899981}" dt="2023-02-02T19:03:23.858" v="332" actId="20577"/>
        <pc:sldMkLst>
          <pc:docMk/>
          <pc:sldMk cId="724709485" sldId="516"/>
        </pc:sldMkLst>
        <pc:spChg chg="mod">
          <ac:chgData name="Heitmeyer, Daniel (heitmedl)" userId="S::heitmedl@mail.uc.edu::28ba9868-9212-4efc-a5ea-072ee858dfb5" providerId="AD" clId="Web-{E0987CCE-85A5-9C33-4A06-6A2E7A899981}" dt="2023-02-02T19:03:23.858" v="332" actId="20577"/>
          <ac:spMkLst>
            <pc:docMk/>
            <pc:sldMk cId="724709485" sldId="516"/>
            <ac:spMk id="3" creationId="{DCEDF4EE-B4A8-524E-A939-5CF16E812978}"/>
          </ac:spMkLst>
        </pc:spChg>
      </pc:sldChg>
      <pc:sldChg chg="modSp">
        <pc:chgData name="Heitmeyer, Daniel (heitmedl)" userId="S::heitmedl@mail.uc.edu::28ba9868-9212-4efc-a5ea-072ee858dfb5" providerId="AD" clId="Web-{E0987CCE-85A5-9C33-4A06-6A2E7A899981}" dt="2023-02-02T19:03:17.920" v="331" actId="20577"/>
        <pc:sldMkLst>
          <pc:docMk/>
          <pc:sldMk cId="129452842" sldId="522"/>
        </pc:sldMkLst>
        <pc:spChg chg="mod">
          <ac:chgData name="Heitmeyer, Daniel (heitmedl)" userId="S::heitmedl@mail.uc.edu::28ba9868-9212-4efc-a5ea-072ee858dfb5" providerId="AD" clId="Web-{E0987CCE-85A5-9C33-4A06-6A2E7A899981}" dt="2023-02-02T19:03:17.920" v="331" actId="20577"/>
          <ac:spMkLst>
            <pc:docMk/>
            <pc:sldMk cId="129452842" sldId="522"/>
            <ac:spMk id="3" creationId="{DCEDF4EE-B4A8-524E-A939-5CF16E812978}"/>
          </ac:spMkLst>
        </pc:spChg>
      </pc:sldChg>
      <pc:sldChg chg="modSp">
        <pc:chgData name="Heitmeyer, Daniel (heitmedl)" userId="S::heitmedl@mail.uc.edu::28ba9868-9212-4efc-a5ea-072ee858dfb5" providerId="AD" clId="Web-{E0987CCE-85A5-9C33-4A06-6A2E7A899981}" dt="2023-02-02T19:03:10.545" v="330" actId="20577"/>
        <pc:sldMkLst>
          <pc:docMk/>
          <pc:sldMk cId="2114816166" sldId="524"/>
        </pc:sldMkLst>
        <pc:spChg chg="mod">
          <ac:chgData name="Heitmeyer, Daniel (heitmedl)" userId="S::heitmedl@mail.uc.edu::28ba9868-9212-4efc-a5ea-072ee858dfb5" providerId="AD" clId="Web-{E0987CCE-85A5-9C33-4A06-6A2E7A899981}" dt="2023-02-02T19:03:10.545" v="330" actId="20577"/>
          <ac:spMkLst>
            <pc:docMk/>
            <pc:sldMk cId="2114816166" sldId="524"/>
            <ac:spMk id="3" creationId="{DCEDF4EE-B4A8-524E-A939-5CF16E812978}"/>
          </ac:spMkLst>
        </pc:spChg>
      </pc:sldChg>
      <pc:sldChg chg="modSp">
        <pc:chgData name="Heitmeyer, Daniel (heitmedl)" userId="S::heitmedl@mail.uc.edu::28ba9868-9212-4efc-a5ea-072ee858dfb5" providerId="AD" clId="Web-{E0987CCE-85A5-9C33-4A06-6A2E7A899981}" dt="2023-02-02T19:03:37.594" v="335" actId="20577"/>
        <pc:sldMkLst>
          <pc:docMk/>
          <pc:sldMk cId="3068912910" sldId="525"/>
        </pc:sldMkLst>
        <pc:spChg chg="mod">
          <ac:chgData name="Heitmeyer, Daniel (heitmedl)" userId="S::heitmedl@mail.uc.edu::28ba9868-9212-4efc-a5ea-072ee858dfb5" providerId="AD" clId="Web-{E0987CCE-85A5-9C33-4A06-6A2E7A899981}" dt="2023-02-02T19:03:37.594" v="335" actId="20577"/>
          <ac:spMkLst>
            <pc:docMk/>
            <pc:sldMk cId="3068912910" sldId="525"/>
            <ac:spMk id="3" creationId="{DCEDF4EE-B4A8-524E-A939-5CF16E812978}"/>
          </ac:spMkLst>
        </pc:spChg>
      </pc:sldChg>
      <pc:sldChg chg="modSp">
        <pc:chgData name="Heitmeyer, Daniel (heitmedl)" userId="S::heitmedl@mail.uc.edu::28ba9868-9212-4efc-a5ea-072ee858dfb5" providerId="AD" clId="Web-{E0987CCE-85A5-9C33-4A06-6A2E7A899981}" dt="2023-02-02T18:45:19.532" v="13" actId="20577"/>
        <pc:sldMkLst>
          <pc:docMk/>
          <pc:sldMk cId="1051580986" sldId="529"/>
        </pc:sldMkLst>
        <pc:spChg chg="mod">
          <ac:chgData name="Heitmeyer, Daniel (heitmedl)" userId="S::heitmedl@mail.uc.edu::28ba9868-9212-4efc-a5ea-072ee858dfb5" providerId="AD" clId="Web-{E0987CCE-85A5-9C33-4A06-6A2E7A899981}" dt="2023-02-02T18:45:19.532" v="13" actId="20577"/>
          <ac:spMkLst>
            <pc:docMk/>
            <pc:sldMk cId="1051580986" sldId="529"/>
            <ac:spMk id="3" creationId="{9A928F41-DE60-ACF6-AF40-C9AD493E8113}"/>
          </ac:spMkLst>
        </pc:spChg>
      </pc:sldChg>
      <pc:sldChg chg="modSp">
        <pc:chgData name="Heitmeyer, Daniel (heitmedl)" userId="S::heitmedl@mail.uc.edu::28ba9868-9212-4efc-a5ea-072ee858dfb5" providerId="AD" clId="Web-{E0987CCE-85A5-9C33-4A06-6A2E7A899981}" dt="2023-02-02T19:33:04.249" v="965" actId="20577"/>
        <pc:sldMkLst>
          <pc:docMk/>
          <pc:sldMk cId="996242618" sldId="535"/>
        </pc:sldMkLst>
        <pc:spChg chg="mod">
          <ac:chgData name="Heitmeyer, Daniel (heitmedl)" userId="S::heitmedl@mail.uc.edu::28ba9868-9212-4efc-a5ea-072ee858dfb5" providerId="AD" clId="Web-{E0987CCE-85A5-9C33-4A06-6A2E7A899981}" dt="2023-02-02T19:33:04.249" v="965" actId="20577"/>
          <ac:spMkLst>
            <pc:docMk/>
            <pc:sldMk cId="996242618" sldId="535"/>
            <ac:spMk id="3" creationId="{1559A877-19B8-8177-0E29-5F34F9BB84FB}"/>
          </ac:spMkLst>
        </pc:spChg>
      </pc:sldChg>
      <pc:sldChg chg="modSp">
        <pc:chgData name="Heitmeyer, Daniel (heitmedl)" userId="S::heitmedl@mail.uc.edu::28ba9868-9212-4efc-a5ea-072ee858dfb5" providerId="AD" clId="Web-{E0987CCE-85A5-9C33-4A06-6A2E7A899981}" dt="2023-02-02T19:24:21.860" v="800" actId="20577"/>
        <pc:sldMkLst>
          <pc:docMk/>
          <pc:sldMk cId="3161839011" sldId="537"/>
        </pc:sldMkLst>
        <pc:spChg chg="mod">
          <ac:chgData name="Heitmeyer, Daniel (heitmedl)" userId="S::heitmedl@mail.uc.edu::28ba9868-9212-4efc-a5ea-072ee858dfb5" providerId="AD" clId="Web-{E0987CCE-85A5-9C33-4A06-6A2E7A899981}" dt="2023-02-02T19:24:21.860" v="800" actId="20577"/>
          <ac:spMkLst>
            <pc:docMk/>
            <pc:sldMk cId="3161839011" sldId="537"/>
            <ac:spMk id="3" creationId="{1559A877-19B8-8177-0E29-5F34F9BB84FB}"/>
          </ac:spMkLst>
        </pc:spChg>
      </pc:sldChg>
      <pc:sldChg chg="modSp">
        <pc:chgData name="Heitmeyer, Daniel (heitmedl)" userId="S::heitmedl@mail.uc.edu::28ba9868-9212-4efc-a5ea-072ee858dfb5" providerId="AD" clId="Web-{E0987CCE-85A5-9C33-4A06-6A2E7A899981}" dt="2023-02-02T18:45:01.422" v="8" actId="20577"/>
        <pc:sldMkLst>
          <pc:docMk/>
          <pc:sldMk cId="2048958055" sldId="542"/>
        </pc:sldMkLst>
        <pc:spChg chg="mod">
          <ac:chgData name="Heitmeyer, Daniel (heitmedl)" userId="S::heitmedl@mail.uc.edu::28ba9868-9212-4efc-a5ea-072ee858dfb5" providerId="AD" clId="Web-{E0987CCE-85A5-9C33-4A06-6A2E7A899981}" dt="2023-02-02T18:45:01.422" v="8" actId="20577"/>
          <ac:spMkLst>
            <pc:docMk/>
            <pc:sldMk cId="2048958055" sldId="542"/>
            <ac:spMk id="3" creationId="{A95931B7-B613-5E84-39E0-21C09F29C2CD}"/>
          </ac:spMkLst>
        </pc:spChg>
      </pc:sldChg>
      <pc:sldChg chg="addSp delSp modSp new">
        <pc:chgData name="Heitmeyer, Daniel (heitmedl)" userId="S::heitmedl@mail.uc.edu::28ba9868-9212-4efc-a5ea-072ee858dfb5" providerId="AD" clId="Web-{E0987CCE-85A5-9C33-4A06-6A2E7A899981}" dt="2023-02-02T19:23:02.952" v="767"/>
        <pc:sldMkLst>
          <pc:docMk/>
          <pc:sldMk cId="4114177981" sldId="564"/>
        </pc:sldMkLst>
        <pc:spChg chg="mod">
          <ac:chgData name="Heitmeyer, Daniel (heitmedl)" userId="S::heitmedl@mail.uc.edu::28ba9868-9212-4efc-a5ea-072ee858dfb5" providerId="AD" clId="Web-{E0987CCE-85A5-9C33-4A06-6A2E7A899981}" dt="2023-02-02T18:45:31.532" v="19" actId="20577"/>
          <ac:spMkLst>
            <pc:docMk/>
            <pc:sldMk cId="4114177981" sldId="564"/>
            <ac:spMk id="2" creationId="{215792A5-B981-3DDA-2E3D-65A3603A6F14}"/>
          </ac:spMkLst>
        </pc:spChg>
        <pc:spChg chg="del">
          <ac:chgData name="Heitmeyer, Daniel (heitmedl)" userId="S::heitmedl@mail.uc.edu::28ba9868-9212-4efc-a5ea-072ee858dfb5" providerId="AD" clId="Web-{E0987CCE-85A5-9C33-4A06-6A2E7A899981}" dt="2023-02-02T18:45:52.299" v="20"/>
          <ac:spMkLst>
            <pc:docMk/>
            <pc:sldMk cId="4114177981" sldId="564"/>
            <ac:spMk id="3" creationId="{7E996972-E847-0246-4004-727C2F57BFF2}"/>
          </ac:spMkLst>
        </pc:spChg>
        <pc:spChg chg="add del mod">
          <ac:chgData name="Heitmeyer, Daniel (heitmedl)" userId="S::heitmedl@mail.uc.edu::28ba9868-9212-4efc-a5ea-072ee858dfb5" providerId="AD" clId="Web-{E0987CCE-85A5-9C33-4A06-6A2E7A899981}" dt="2023-02-02T19:13:01.217" v="405"/>
          <ac:spMkLst>
            <pc:docMk/>
            <pc:sldMk cId="4114177981" sldId="564"/>
            <ac:spMk id="7" creationId="{34A65FA0-AAAC-1150-5225-0F8B9271D05D}"/>
          </ac:spMkLst>
        </pc:spChg>
        <pc:graphicFrameChg chg="add del mod ord modGraphic">
          <ac:chgData name="Heitmeyer, Daniel (heitmedl)" userId="S::heitmedl@mail.uc.edu::28ba9868-9212-4efc-a5ea-072ee858dfb5" providerId="AD" clId="Web-{E0987CCE-85A5-9C33-4A06-6A2E7A899981}" dt="2023-02-02T19:12:59.404" v="403"/>
          <ac:graphicFrameMkLst>
            <pc:docMk/>
            <pc:sldMk cId="4114177981" sldId="564"/>
            <ac:graphicFrameMk id="5" creationId="{F1314979-E38F-4A14-621E-240C43D3A325}"/>
          </ac:graphicFrameMkLst>
        </pc:graphicFrameChg>
        <pc:graphicFrameChg chg="add mod modGraphic">
          <ac:chgData name="Heitmeyer, Daniel (heitmedl)" userId="S::heitmedl@mail.uc.edu::28ba9868-9212-4efc-a5ea-072ee858dfb5" providerId="AD" clId="Web-{E0987CCE-85A5-9C33-4A06-6A2E7A899981}" dt="2023-02-02T19:23:02.952" v="767"/>
          <ac:graphicFrameMkLst>
            <pc:docMk/>
            <pc:sldMk cId="4114177981" sldId="564"/>
            <ac:graphicFrameMk id="9" creationId="{E89EE3E6-D583-F247-440F-1635C540B9B6}"/>
          </ac:graphicFrameMkLst>
        </pc:graphicFrameChg>
      </pc:sldChg>
      <pc:sldChg chg="modSp">
        <pc:chgData name="Heitmeyer, Daniel (heitmedl)" userId="S::heitmedl@mail.uc.edu::28ba9868-9212-4efc-a5ea-072ee858dfb5" providerId="AD" clId="Web-{E0987CCE-85A5-9C33-4A06-6A2E7A899981}" dt="2023-02-02T19:28:14.116" v="899"/>
        <pc:sldMkLst>
          <pc:docMk/>
          <pc:sldMk cId="245785760" sldId="565"/>
        </pc:sldMkLst>
        <pc:graphicFrameChg chg="mod modGraphic">
          <ac:chgData name="Heitmeyer, Daniel (heitmedl)" userId="S::heitmedl@mail.uc.edu::28ba9868-9212-4efc-a5ea-072ee858dfb5" providerId="AD" clId="Web-{E0987CCE-85A5-9C33-4A06-6A2E7A899981}" dt="2023-02-02T19:28:14.116" v="899"/>
          <ac:graphicFrameMkLst>
            <pc:docMk/>
            <pc:sldMk cId="245785760" sldId="565"/>
            <ac:graphicFrameMk id="5" creationId="{15DA4BCE-AA31-7019-41B9-585DBB04F19F}"/>
          </ac:graphicFrameMkLst>
        </pc:graphicFrameChg>
      </pc:sldChg>
      <pc:sldChg chg="modSp">
        <pc:chgData name="Heitmeyer, Daniel (heitmedl)" userId="S::heitmedl@mail.uc.edu::28ba9868-9212-4efc-a5ea-072ee858dfb5" providerId="AD" clId="Web-{E0987CCE-85A5-9C33-4A06-6A2E7A899981}" dt="2023-02-02T19:42:46.155" v="978" actId="20577"/>
        <pc:sldMkLst>
          <pc:docMk/>
          <pc:sldMk cId="3386746106" sldId="567"/>
        </pc:sldMkLst>
        <pc:spChg chg="mod">
          <ac:chgData name="Heitmeyer, Daniel (heitmedl)" userId="S::heitmedl@mail.uc.edu::28ba9868-9212-4efc-a5ea-072ee858dfb5" providerId="AD" clId="Web-{E0987CCE-85A5-9C33-4A06-6A2E7A899981}" dt="2023-02-02T19:42:46.155" v="978" actId="20577"/>
          <ac:spMkLst>
            <pc:docMk/>
            <pc:sldMk cId="3386746106" sldId="567"/>
            <ac:spMk id="3" creationId="{1559A877-19B8-8177-0E29-5F34F9BB84FB}"/>
          </ac:spMkLst>
        </pc:spChg>
      </pc:sldChg>
    </pc:docChg>
  </pc:docChgLst>
  <pc:docChgLst>
    <pc:chgData name="Heitmeyer, Daniel (heitmedl)" userId="S::heitmedl@mail.uc.edu::28ba9868-9212-4efc-a5ea-072ee858dfb5" providerId="AD" clId="Web-{714C3354-A909-42E8-1311-ADCF237010BE}"/>
    <pc:docChg chg="modSld">
      <pc:chgData name="Heitmeyer, Daniel (heitmedl)" userId="S::heitmedl@mail.uc.edu::28ba9868-9212-4efc-a5ea-072ee858dfb5" providerId="AD" clId="Web-{714C3354-A909-42E8-1311-ADCF237010BE}" dt="2023-02-06T20:57:42.911" v="287" actId="20577"/>
      <pc:docMkLst>
        <pc:docMk/>
      </pc:docMkLst>
      <pc:sldChg chg="modSp">
        <pc:chgData name="Heitmeyer, Daniel (heitmedl)" userId="S::heitmedl@mail.uc.edu::28ba9868-9212-4efc-a5ea-072ee858dfb5" providerId="AD" clId="Web-{714C3354-A909-42E8-1311-ADCF237010BE}" dt="2023-02-06T20:57:42.911" v="287" actId="20577"/>
        <pc:sldMkLst>
          <pc:docMk/>
          <pc:sldMk cId="3161839011" sldId="537"/>
        </pc:sldMkLst>
        <pc:spChg chg="mod">
          <ac:chgData name="Heitmeyer, Daniel (heitmedl)" userId="S::heitmedl@mail.uc.edu::28ba9868-9212-4efc-a5ea-072ee858dfb5" providerId="AD" clId="Web-{714C3354-A909-42E8-1311-ADCF237010BE}" dt="2023-02-06T20:57:42.911" v="287" actId="20577"/>
          <ac:spMkLst>
            <pc:docMk/>
            <pc:sldMk cId="3161839011" sldId="537"/>
            <ac:spMk id="3" creationId="{1559A877-19B8-8177-0E29-5F34F9BB84FB}"/>
          </ac:spMkLst>
        </pc:spChg>
      </pc:sldChg>
      <pc:sldChg chg="addSp modSp">
        <pc:chgData name="Heitmeyer, Daniel (heitmedl)" userId="S::heitmedl@mail.uc.edu::28ba9868-9212-4efc-a5ea-072ee858dfb5" providerId="AD" clId="Web-{714C3354-A909-42E8-1311-ADCF237010BE}" dt="2023-02-06T20:55:28.157" v="215"/>
        <pc:sldMkLst>
          <pc:docMk/>
          <pc:sldMk cId="4114177981" sldId="564"/>
        </pc:sldMkLst>
        <pc:spChg chg="add mod">
          <ac:chgData name="Heitmeyer, Daniel (heitmedl)" userId="S::heitmedl@mail.uc.edu::28ba9868-9212-4efc-a5ea-072ee858dfb5" providerId="AD" clId="Web-{714C3354-A909-42E8-1311-ADCF237010BE}" dt="2023-02-06T20:55:01.297" v="178" actId="20577"/>
          <ac:spMkLst>
            <pc:docMk/>
            <pc:sldMk cId="4114177981" sldId="564"/>
            <ac:spMk id="5" creationId="{B0B4D645-5FEC-DD0E-31AC-49DF1CDC699D}"/>
          </ac:spMkLst>
        </pc:spChg>
        <pc:graphicFrameChg chg="mod modGraphic">
          <ac:chgData name="Heitmeyer, Daniel (heitmedl)" userId="S::heitmedl@mail.uc.edu::28ba9868-9212-4efc-a5ea-072ee858dfb5" providerId="AD" clId="Web-{714C3354-A909-42E8-1311-ADCF237010BE}" dt="2023-02-06T20:55:28.157" v="215"/>
          <ac:graphicFrameMkLst>
            <pc:docMk/>
            <pc:sldMk cId="4114177981" sldId="564"/>
            <ac:graphicFrameMk id="9" creationId="{E89EE3E6-D583-F247-440F-1635C540B9B6}"/>
          </ac:graphicFrameMkLst>
        </pc:graphicFrameChg>
        <pc:picChg chg="add mod modCrop">
          <ac:chgData name="Heitmeyer, Daniel (heitmedl)" userId="S::heitmedl@mail.uc.edu::28ba9868-9212-4efc-a5ea-072ee858dfb5" providerId="AD" clId="Web-{714C3354-A909-42E8-1311-ADCF237010BE}" dt="2023-02-06T20:53:11.903" v="111" actId="1076"/>
          <ac:picMkLst>
            <pc:docMk/>
            <pc:sldMk cId="4114177981" sldId="564"/>
            <ac:picMk id="6" creationId="{F99B10AF-6904-7448-417D-ED3AA33D04AD}"/>
          </ac:picMkLst>
        </pc:picChg>
        <pc:picChg chg="add mod modCrop">
          <ac:chgData name="Heitmeyer, Daniel (heitmedl)" userId="S::heitmedl@mail.uc.edu::28ba9868-9212-4efc-a5ea-072ee858dfb5" providerId="AD" clId="Web-{714C3354-A909-42E8-1311-ADCF237010BE}" dt="2023-02-06T20:52:58.700" v="110" actId="1076"/>
          <ac:picMkLst>
            <pc:docMk/>
            <pc:sldMk cId="4114177981" sldId="564"/>
            <ac:picMk id="7" creationId="{FCD9B161-574E-9F42-CB54-3E161776D558}"/>
          </ac:picMkLst>
        </pc:picChg>
      </pc:sldChg>
    </pc:docChg>
  </pc:docChgLst>
  <pc:docChgLst>
    <pc:chgData name="Yasin, Ayaaz (yasinaz)" userId="dd43670c-ce28-4a59-803d-288a87a3f4c1" providerId="ADAL" clId="{C39DFC69-9FDE-44BD-BF81-9E827E2D26A5}"/>
    <pc:docChg chg="custSel modSld">
      <pc:chgData name="Yasin, Ayaaz (yasinaz)" userId="dd43670c-ce28-4a59-803d-288a87a3f4c1" providerId="ADAL" clId="{C39DFC69-9FDE-44BD-BF81-9E827E2D26A5}" dt="2022-01-11T21:45:49.234" v="15" actId="14100"/>
      <pc:docMkLst>
        <pc:docMk/>
      </pc:docMkLst>
      <pc:sldChg chg="addSp delSp modSp mod modShow">
        <pc:chgData name="Yasin, Ayaaz (yasinaz)" userId="dd43670c-ce28-4a59-803d-288a87a3f4c1" providerId="ADAL" clId="{C39DFC69-9FDE-44BD-BF81-9E827E2D26A5}" dt="2022-01-11T21:45:49.234" v="15" actId="14100"/>
        <pc:sldMkLst>
          <pc:docMk/>
          <pc:sldMk cId="2836138725" sldId="378"/>
        </pc:sldMkLst>
        <pc:picChg chg="add del mod modCrop">
          <ac:chgData name="Yasin, Ayaaz (yasinaz)" userId="dd43670c-ce28-4a59-803d-288a87a3f4c1" providerId="ADAL" clId="{C39DFC69-9FDE-44BD-BF81-9E827E2D26A5}" dt="2022-01-11T21:44:41.915" v="5" actId="478"/>
          <ac:picMkLst>
            <pc:docMk/>
            <pc:sldMk cId="2836138725" sldId="378"/>
            <ac:picMk id="4" creationId="{0BC2B949-8FAD-4358-9F70-280AA44E29B7}"/>
          </ac:picMkLst>
        </pc:picChg>
        <pc:picChg chg="del">
          <ac:chgData name="Yasin, Ayaaz (yasinaz)" userId="dd43670c-ce28-4a59-803d-288a87a3f4c1" providerId="ADAL" clId="{C39DFC69-9FDE-44BD-BF81-9E827E2D26A5}" dt="2022-01-11T21:44:13.184" v="1" actId="478"/>
          <ac:picMkLst>
            <pc:docMk/>
            <pc:sldMk cId="2836138725" sldId="378"/>
            <ac:picMk id="6" creationId="{BDD3BE1C-B5B2-4351-A815-B2CF7C4A958D}"/>
          </ac:picMkLst>
        </pc:picChg>
        <pc:picChg chg="add mod modCrop">
          <ac:chgData name="Yasin, Ayaaz (yasinaz)" userId="dd43670c-ce28-4a59-803d-288a87a3f4c1" providerId="ADAL" clId="{C39DFC69-9FDE-44BD-BF81-9E827E2D26A5}" dt="2022-01-11T21:45:49.234" v="15" actId="14100"/>
          <ac:picMkLst>
            <pc:docMk/>
            <pc:sldMk cId="2836138725" sldId="378"/>
            <ac:picMk id="7" creationId="{F58CB92F-6098-446A-AF03-2BBD2A5A0A64}"/>
          </ac:picMkLst>
        </pc:picChg>
      </pc:sldChg>
    </pc:docChg>
  </pc:docChgLst>
  <pc:docChgLst>
    <pc:chgData name="Palmer, Heath (palmerha)" userId="S::palmerha@mail.uc.edu::0ec25989-dc86-4447-ac66-f59147535132" providerId="AD" clId="Web-{2270069A-0CFA-A70B-818E-AA5CD770D13F}"/>
    <pc:docChg chg="addSld modSld">
      <pc:chgData name="Palmer, Heath (palmerha)" userId="S::palmerha@mail.uc.edu::0ec25989-dc86-4447-ac66-f59147535132" providerId="AD" clId="Web-{2270069A-0CFA-A70B-818E-AA5CD770D13F}" dt="2021-12-22T16:38:18.134" v="458"/>
      <pc:docMkLst>
        <pc:docMk/>
      </pc:docMkLst>
      <pc:sldChg chg="modSp add replId">
        <pc:chgData name="Palmer, Heath (palmerha)" userId="S::palmerha@mail.uc.edu::0ec25989-dc86-4447-ac66-f59147535132" providerId="AD" clId="Web-{2270069A-0CFA-A70B-818E-AA5CD770D13F}" dt="2021-12-22T16:38:18.134" v="458"/>
        <pc:sldMkLst>
          <pc:docMk/>
          <pc:sldMk cId="523183106" sldId="392"/>
        </pc:sldMkLst>
        <pc:graphicFrameChg chg="mod modGraphic">
          <ac:chgData name="Palmer, Heath (palmerha)" userId="S::palmerha@mail.uc.edu::0ec25989-dc86-4447-ac66-f59147535132" providerId="AD" clId="Web-{2270069A-0CFA-A70B-818E-AA5CD770D13F}" dt="2021-12-22T16:38:18.134" v="458"/>
          <ac:graphicFrameMkLst>
            <pc:docMk/>
            <pc:sldMk cId="523183106" sldId="392"/>
            <ac:graphicFrameMk id="5" creationId="{F1EAEF34-EAA4-48A7-BFCA-624C60240F01}"/>
          </ac:graphicFrameMkLst>
        </pc:graphicFrameChg>
      </pc:sldChg>
    </pc:docChg>
  </pc:docChgLst>
  <pc:docChgLst>
    <pc:chgData name="Heitmeyer, Daniel (heitmedl)" userId="S::heitmedl@mail.uc.edu::28ba9868-9212-4efc-a5ea-072ee858dfb5" providerId="AD" clId="Web-{3077EC54-602A-F2F7-5A4B-2F0E74BBFFE3}"/>
    <pc:docChg chg="addSld delSld modSld">
      <pc:chgData name="Heitmeyer, Daniel (heitmedl)" userId="S::heitmedl@mail.uc.edu::28ba9868-9212-4efc-a5ea-072ee858dfb5" providerId="AD" clId="Web-{3077EC54-602A-F2F7-5A4B-2F0E74BBFFE3}" dt="2022-01-08T17:59:42.883" v="796"/>
      <pc:docMkLst>
        <pc:docMk/>
      </pc:docMkLst>
      <pc:sldChg chg="addSp modSp mod modClrScheme modShow chgLayout">
        <pc:chgData name="Heitmeyer, Daniel (heitmedl)" userId="S::heitmedl@mail.uc.edu::28ba9868-9212-4efc-a5ea-072ee858dfb5" providerId="AD" clId="Web-{3077EC54-602A-F2F7-5A4B-2F0E74BBFFE3}" dt="2022-01-08T16:30:33.434" v="77" actId="20577"/>
        <pc:sldMkLst>
          <pc:docMk/>
          <pc:sldMk cId="1564687467" sldId="282"/>
        </pc:sldMkLst>
        <pc:spChg chg="mod">
          <ac:chgData name="Heitmeyer, Daniel (heitmedl)" userId="S::heitmedl@mail.uc.edu::28ba9868-9212-4efc-a5ea-072ee858dfb5" providerId="AD" clId="Web-{3077EC54-602A-F2F7-5A4B-2F0E74BBFFE3}" dt="2022-01-08T16:29:31.606" v="44"/>
          <ac:spMkLst>
            <pc:docMk/>
            <pc:sldMk cId="1564687467" sldId="282"/>
            <ac:spMk id="2" creationId="{564139BB-A2B3-4301-883E-6DD02E31D9F9}"/>
          </ac:spMkLst>
        </pc:spChg>
        <pc:spChg chg="mod">
          <ac:chgData name="Heitmeyer, Daniel (heitmedl)" userId="S::heitmedl@mail.uc.edu::28ba9868-9212-4efc-a5ea-072ee858dfb5" providerId="AD" clId="Web-{3077EC54-602A-F2F7-5A4B-2F0E74BBFFE3}" dt="2022-01-08T16:30:33.434" v="77" actId="20577"/>
          <ac:spMkLst>
            <pc:docMk/>
            <pc:sldMk cId="1564687467" sldId="282"/>
            <ac:spMk id="3" creationId="{148B6949-1187-44CF-863E-F58376DD2AB7}"/>
          </ac:spMkLst>
        </pc:spChg>
        <pc:spChg chg="mod ord">
          <ac:chgData name="Heitmeyer, Daniel (heitmedl)" userId="S::heitmedl@mail.uc.edu::28ba9868-9212-4efc-a5ea-072ee858dfb5" providerId="AD" clId="Web-{3077EC54-602A-F2F7-5A4B-2F0E74BBFFE3}" dt="2022-01-08T16:29:31.606" v="44"/>
          <ac:spMkLst>
            <pc:docMk/>
            <pc:sldMk cId="1564687467" sldId="282"/>
            <ac:spMk id="4" creationId="{1E3F06B3-744E-4735-B91A-2562B8BD414D}"/>
          </ac:spMkLst>
        </pc:spChg>
        <pc:picChg chg="add mod">
          <ac:chgData name="Heitmeyer, Daniel (heitmedl)" userId="S::heitmedl@mail.uc.edu::28ba9868-9212-4efc-a5ea-072ee858dfb5" providerId="AD" clId="Web-{3077EC54-602A-F2F7-5A4B-2F0E74BBFFE3}" dt="2022-01-08T16:29:49.903" v="48" actId="1076"/>
          <ac:picMkLst>
            <pc:docMk/>
            <pc:sldMk cId="1564687467" sldId="282"/>
            <ac:picMk id="5" creationId="{A8645E52-9B3E-4DC1-9004-559918287D71}"/>
          </ac:picMkLst>
        </pc:picChg>
      </pc:sldChg>
      <pc:sldChg chg="del">
        <pc:chgData name="Heitmeyer, Daniel (heitmedl)" userId="S::heitmedl@mail.uc.edu::28ba9868-9212-4efc-a5ea-072ee858dfb5" providerId="AD" clId="Web-{3077EC54-602A-F2F7-5A4B-2F0E74BBFFE3}" dt="2022-01-08T16:35:31.462" v="186"/>
        <pc:sldMkLst>
          <pc:docMk/>
          <pc:sldMk cId="483140800" sldId="290"/>
        </pc:sldMkLst>
      </pc:sldChg>
      <pc:sldChg chg="del">
        <pc:chgData name="Heitmeyer, Daniel (heitmedl)" userId="S::heitmedl@mail.uc.edu::28ba9868-9212-4efc-a5ea-072ee858dfb5" providerId="AD" clId="Web-{3077EC54-602A-F2F7-5A4B-2F0E74BBFFE3}" dt="2022-01-08T16:35:35.962" v="187"/>
        <pc:sldMkLst>
          <pc:docMk/>
          <pc:sldMk cId="944325443" sldId="301"/>
        </pc:sldMkLst>
      </pc:sldChg>
      <pc:sldChg chg="mod modShow">
        <pc:chgData name="Heitmeyer, Daniel (heitmedl)" userId="S::heitmedl@mail.uc.edu::28ba9868-9212-4efc-a5ea-072ee858dfb5" providerId="AD" clId="Web-{3077EC54-602A-F2F7-5A4B-2F0E74BBFFE3}" dt="2022-01-08T17:59:42.883" v="796"/>
        <pc:sldMkLst>
          <pc:docMk/>
          <pc:sldMk cId="2189112921" sldId="307"/>
        </pc:sldMkLst>
      </pc:sldChg>
      <pc:sldChg chg="del">
        <pc:chgData name="Heitmeyer, Daniel (heitmedl)" userId="S::heitmedl@mail.uc.edu::28ba9868-9212-4efc-a5ea-072ee858dfb5" providerId="AD" clId="Web-{3077EC54-602A-F2F7-5A4B-2F0E74BBFFE3}" dt="2022-01-08T16:49:00.487" v="683"/>
        <pc:sldMkLst>
          <pc:docMk/>
          <pc:sldMk cId="3918132590" sldId="314"/>
        </pc:sldMkLst>
      </pc:sldChg>
      <pc:sldChg chg="del">
        <pc:chgData name="Heitmeyer, Daniel (heitmedl)" userId="S::heitmedl@mail.uc.edu::28ba9868-9212-4efc-a5ea-072ee858dfb5" providerId="AD" clId="Web-{3077EC54-602A-F2F7-5A4B-2F0E74BBFFE3}" dt="2022-01-08T16:42:41.788" v="350"/>
        <pc:sldMkLst>
          <pc:docMk/>
          <pc:sldMk cId="3297957895" sldId="315"/>
        </pc:sldMkLst>
      </pc:sldChg>
      <pc:sldChg chg="modSp mod modShow">
        <pc:chgData name="Heitmeyer, Daniel (heitmedl)" userId="S::heitmedl@mail.uc.edu::28ba9868-9212-4efc-a5ea-072ee858dfb5" providerId="AD" clId="Web-{3077EC54-602A-F2F7-5A4B-2F0E74BBFFE3}" dt="2022-01-08T17:59:41.133" v="795"/>
        <pc:sldMkLst>
          <pc:docMk/>
          <pc:sldMk cId="2096198013" sldId="319"/>
        </pc:sldMkLst>
        <pc:spChg chg="mod">
          <ac:chgData name="Heitmeyer, Daniel (heitmedl)" userId="S::heitmedl@mail.uc.edu::28ba9868-9212-4efc-a5ea-072ee858dfb5" providerId="AD" clId="Web-{3077EC54-602A-F2F7-5A4B-2F0E74BBFFE3}" dt="2022-01-08T17:59:13.696" v="792" actId="20577"/>
          <ac:spMkLst>
            <pc:docMk/>
            <pc:sldMk cId="2096198013" sldId="319"/>
            <ac:spMk id="3" creationId="{AD412C14-0844-430D-AE16-C0C8D225081D}"/>
          </ac:spMkLst>
        </pc:spChg>
      </pc:sldChg>
      <pc:sldChg chg="addSp modSp add replId">
        <pc:chgData name="Heitmeyer, Daniel (heitmedl)" userId="S::heitmedl@mail.uc.edu::28ba9868-9212-4efc-a5ea-072ee858dfb5" providerId="AD" clId="Web-{3077EC54-602A-F2F7-5A4B-2F0E74BBFFE3}" dt="2022-01-08T16:35:19.618" v="185" actId="14100"/>
        <pc:sldMkLst>
          <pc:docMk/>
          <pc:sldMk cId="969713569" sldId="400"/>
        </pc:sldMkLst>
        <pc:spChg chg="mod">
          <ac:chgData name="Heitmeyer, Daniel (heitmedl)" userId="S::heitmedl@mail.uc.edu::28ba9868-9212-4efc-a5ea-072ee858dfb5" providerId="AD" clId="Web-{3077EC54-602A-F2F7-5A4B-2F0E74BBFFE3}" dt="2022-01-08T16:32:08.823" v="91" actId="20577"/>
          <ac:spMkLst>
            <pc:docMk/>
            <pc:sldMk cId="969713569" sldId="400"/>
            <ac:spMk id="2" creationId="{89ECB789-23FC-4F81-B33D-FF796E840EB7}"/>
          </ac:spMkLst>
        </pc:spChg>
        <pc:spChg chg="mod">
          <ac:chgData name="Heitmeyer, Daniel (heitmedl)" userId="S::heitmedl@mail.uc.edu::28ba9868-9212-4efc-a5ea-072ee858dfb5" providerId="AD" clId="Web-{3077EC54-602A-F2F7-5A4B-2F0E74BBFFE3}" dt="2022-01-08T16:35:11.712" v="184" actId="14100"/>
          <ac:spMkLst>
            <pc:docMk/>
            <pc:sldMk cId="969713569" sldId="400"/>
            <ac:spMk id="3" creationId="{AD08EC0E-5E85-42B5-A42D-E69F02B879BD}"/>
          </ac:spMkLst>
        </pc:spChg>
        <pc:picChg chg="add mod">
          <ac:chgData name="Heitmeyer, Daniel (heitmedl)" userId="S::heitmedl@mail.uc.edu::28ba9868-9212-4efc-a5ea-072ee858dfb5" providerId="AD" clId="Web-{3077EC54-602A-F2F7-5A4B-2F0E74BBFFE3}" dt="2022-01-08T16:35:19.618" v="185" actId="14100"/>
          <ac:picMkLst>
            <pc:docMk/>
            <pc:sldMk cId="969713569" sldId="400"/>
            <ac:picMk id="6" creationId="{7C2F9AE2-15A8-4B67-BF41-977599303D4A}"/>
          </ac:picMkLst>
        </pc:picChg>
      </pc:sldChg>
      <pc:sldChg chg="modSp add replId">
        <pc:chgData name="Heitmeyer, Daniel (heitmedl)" userId="S::heitmedl@mail.uc.edu::28ba9868-9212-4efc-a5ea-072ee858dfb5" providerId="AD" clId="Web-{3077EC54-602A-F2F7-5A4B-2F0E74BBFFE3}" dt="2022-01-08T16:42:38.210" v="349" actId="20577"/>
        <pc:sldMkLst>
          <pc:docMk/>
          <pc:sldMk cId="210299344" sldId="401"/>
        </pc:sldMkLst>
        <pc:spChg chg="mod">
          <ac:chgData name="Heitmeyer, Daniel (heitmedl)" userId="S::heitmedl@mail.uc.edu::28ba9868-9212-4efc-a5ea-072ee858dfb5" providerId="AD" clId="Web-{3077EC54-602A-F2F7-5A4B-2F0E74BBFFE3}" dt="2022-01-08T16:39:53.821" v="190" actId="20577"/>
          <ac:spMkLst>
            <pc:docMk/>
            <pc:sldMk cId="210299344" sldId="401"/>
            <ac:spMk id="2" creationId="{89ECB789-23FC-4F81-B33D-FF796E840EB7}"/>
          </ac:spMkLst>
        </pc:spChg>
        <pc:spChg chg="mod">
          <ac:chgData name="Heitmeyer, Daniel (heitmedl)" userId="S::heitmedl@mail.uc.edu::28ba9868-9212-4efc-a5ea-072ee858dfb5" providerId="AD" clId="Web-{3077EC54-602A-F2F7-5A4B-2F0E74BBFFE3}" dt="2022-01-08T16:42:38.210" v="349" actId="20577"/>
          <ac:spMkLst>
            <pc:docMk/>
            <pc:sldMk cId="210299344" sldId="401"/>
            <ac:spMk id="3" creationId="{AD08EC0E-5E85-42B5-A42D-E69F02B879BD}"/>
          </ac:spMkLst>
        </pc:spChg>
      </pc:sldChg>
      <pc:sldChg chg="addSp delSp modSp add replId">
        <pc:chgData name="Heitmeyer, Daniel (heitmedl)" userId="S::heitmedl@mail.uc.edu::28ba9868-9212-4efc-a5ea-072ee858dfb5" providerId="AD" clId="Web-{3077EC54-602A-F2F7-5A4B-2F0E74BBFFE3}" dt="2022-01-08T16:48:57.440" v="682"/>
        <pc:sldMkLst>
          <pc:docMk/>
          <pc:sldMk cId="2642354637" sldId="402"/>
        </pc:sldMkLst>
        <pc:spChg chg="mod">
          <ac:chgData name="Heitmeyer, Daniel (heitmedl)" userId="S::heitmedl@mail.uc.edu::28ba9868-9212-4efc-a5ea-072ee858dfb5" providerId="AD" clId="Web-{3077EC54-602A-F2F7-5A4B-2F0E74BBFFE3}" dt="2022-01-08T16:43:09.959" v="375" actId="20577"/>
          <ac:spMkLst>
            <pc:docMk/>
            <pc:sldMk cId="2642354637" sldId="402"/>
            <ac:spMk id="2" creationId="{89ECB789-23FC-4F81-B33D-FF796E840EB7}"/>
          </ac:spMkLst>
        </pc:spChg>
        <pc:spChg chg="del mod">
          <ac:chgData name="Heitmeyer, Daniel (heitmedl)" userId="S::heitmedl@mail.uc.edu::28ba9868-9212-4efc-a5ea-072ee858dfb5" providerId="AD" clId="Web-{3077EC54-602A-F2F7-5A4B-2F0E74BBFFE3}" dt="2022-01-08T16:45:02.255" v="394"/>
          <ac:spMkLst>
            <pc:docMk/>
            <pc:sldMk cId="2642354637" sldId="402"/>
            <ac:spMk id="3" creationId="{AD08EC0E-5E85-42B5-A42D-E69F02B879BD}"/>
          </ac:spMkLst>
        </pc:spChg>
        <pc:spChg chg="add del mod">
          <ac:chgData name="Heitmeyer, Daniel (heitmedl)" userId="S::heitmedl@mail.uc.edu::28ba9868-9212-4efc-a5ea-072ee858dfb5" providerId="AD" clId="Web-{3077EC54-602A-F2F7-5A4B-2F0E74BBFFE3}" dt="2022-01-08T16:48:57.440" v="682"/>
          <ac:spMkLst>
            <pc:docMk/>
            <pc:sldMk cId="2642354637" sldId="402"/>
            <ac:spMk id="5" creationId="{8C61B64D-C6B3-4E44-9E8A-13A3BE8AED61}"/>
          </ac:spMkLst>
        </pc:spChg>
        <pc:spChg chg="add del">
          <ac:chgData name="Heitmeyer, Daniel (heitmedl)" userId="S::heitmedl@mail.uc.edu::28ba9868-9212-4efc-a5ea-072ee858dfb5" providerId="AD" clId="Web-{3077EC54-602A-F2F7-5A4B-2F0E74BBFFE3}" dt="2022-01-08T16:44:46.536" v="390"/>
          <ac:spMkLst>
            <pc:docMk/>
            <pc:sldMk cId="2642354637" sldId="402"/>
            <ac:spMk id="6" creationId="{CAAA8D3C-135A-4D73-A246-3CFB99A6A9CD}"/>
          </ac:spMkLst>
        </pc:spChg>
        <pc:spChg chg="add del">
          <ac:chgData name="Heitmeyer, Daniel (heitmedl)" userId="S::heitmedl@mail.uc.edu::28ba9868-9212-4efc-a5ea-072ee858dfb5" providerId="AD" clId="Web-{3077EC54-602A-F2F7-5A4B-2F0E74BBFFE3}" dt="2022-01-08T16:44:58.505" v="393"/>
          <ac:spMkLst>
            <pc:docMk/>
            <pc:sldMk cId="2642354637" sldId="402"/>
            <ac:spMk id="7" creationId="{CABC66AB-8043-41E4-82BA-5BD984325B81}"/>
          </ac:spMkLst>
        </pc:spChg>
        <pc:spChg chg="add mod">
          <ac:chgData name="Heitmeyer, Daniel (heitmedl)" userId="S::heitmedl@mail.uc.edu::28ba9868-9212-4efc-a5ea-072ee858dfb5" providerId="AD" clId="Web-{3077EC54-602A-F2F7-5A4B-2F0E74BBFFE3}" dt="2022-01-08T16:48:54.299" v="679" actId="20577"/>
          <ac:spMkLst>
            <pc:docMk/>
            <pc:sldMk cId="2642354637" sldId="402"/>
            <ac:spMk id="9" creationId="{7980F8BB-9876-493E-87B1-DED74EF185BC}"/>
          </ac:spMkLst>
        </pc:spChg>
      </pc:sldChg>
    </pc:docChg>
  </pc:docChgLst>
  <pc:docChgLst>
    <pc:chgData name="Heitmeyer, Daniel (heitmedl)" userId="S::heitmedl@mail.uc.edu::28ba9868-9212-4efc-a5ea-072ee858dfb5" providerId="AD" clId="Web-{59C130D9-EF17-335A-ABA5-60AF843194DD}"/>
    <pc:docChg chg="modSld">
      <pc:chgData name="Heitmeyer, Daniel (heitmedl)" userId="S::heitmedl@mail.uc.edu::28ba9868-9212-4efc-a5ea-072ee858dfb5" providerId="AD" clId="Web-{59C130D9-EF17-335A-ABA5-60AF843194DD}" dt="2022-01-11T21:13:19.987" v="10" actId="20577"/>
      <pc:docMkLst>
        <pc:docMk/>
      </pc:docMkLst>
      <pc:sldChg chg="modSp">
        <pc:chgData name="Heitmeyer, Daniel (heitmedl)" userId="S::heitmedl@mail.uc.edu::28ba9868-9212-4efc-a5ea-072ee858dfb5" providerId="AD" clId="Web-{59C130D9-EF17-335A-ABA5-60AF843194DD}" dt="2022-01-11T21:13:19.987" v="10" actId="20577"/>
        <pc:sldMkLst>
          <pc:docMk/>
          <pc:sldMk cId="2242614701" sldId="408"/>
        </pc:sldMkLst>
        <pc:spChg chg="mod">
          <ac:chgData name="Heitmeyer, Daniel (heitmedl)" userId="S::heitmedl@mail.uc.edu::28ba9868-9212-4efc-a5ea-072ee858dfb5" providerId="AD" clId="Web-{59C130D9-EF17-335A-ABA5-60AF843194DD}" dt="2022-01-11T21:13:19.987" v="10" actId="20577"/>
          <ac:spMkLst>
            <pc:docMk/>
            <pc:sldMk cId="2242614701" sldId="408"/>
            <ac:spMk id="3" creationId="{AD08EC0E-5E85-42B5-A42D-E69F02B879BD}"/>
          </ac:spMkLst>
        </pc:spChg>
      </pc:sldChg>
    </pc:docChg>
  </pc:docChgLst>
  <pc:docChgLst>
    <pc:chgData name="Heitmeyer, Daniel (heitmedl)" userId="S::heitmedl@mail.uc.edu::28ba9868-9212-4efc-a5ea-072ee858dfb5" providerId="AD" clId="Web-{CF6E667E-BF5B-0C58-2C54-9B3F8754B9BF}"/>
    <pc:docChg chg="modSld">
      <pc:chgData name="Heitmeyer, Daniel (heitmedl)" userId="S::heitmedl@mail.uc.edu::28ba9868-9212-4efc-a5ea-072ee858dfb5" providerId="AD" clId="Web-{CF6E667E-BF5B-0C58-2C54-9B3F8754B9BF}" dt="2023-01-11T00:00:14.518" v="4" actId="20577"/>
      <pc:docMkLst>
        <pc:docMk/>
      </pc:docMkLst>
      <pc:sldChg chg="modSp">
        <pc:chgData name="Heitmeyer, Daniel (heitmedl)" userId="S::heitmedl@mail.uc.edu::28ba9868-9212-4efc-a5ea-072ee858dfb5" providerId="AD" clId="Web-{CF6E667E-BF5B-0C58-2C54-9B3F8754B9BF}" dt="2023-01-11T00:00:14.518" v="4" actId="20577"/>
        <pc:sldMkLst>
          <pc:docMk/>
          <pc:sldMk cId="1923715750" sldId="263"/>
        </pc:sldMkLst>
        <pc:spChg chg="mod">
          <ac:chgData name="Heitmeyer, Daniel (heitmedl)" userId="S::heitmedl@mail.uc.edu::28ba9868-9212-4efc-a5ea-072ee858dfb5" providerId="AD" clId="Web-{CF6E667E-BF5B-0C58-2C54-9B3F8754B9BF}" dt="2023-01-11T00:00:14.518" v="4" actId="20577"/>
          <ac:spMkLst>
            <pc:docMk/>
            <pc:sldMk cId="1923715750" sldId="263"/>
            <ac:spMk id="3" creationId="{D326A1E9-4B62-4750-B7B2-7FDB717FFAB7}"/>
          </ac:spMkLst>
        </pc:spChg>
      </pc:sldChg>
    </pc:docChg>
  </pc:docChgLst>
  <pc:docChgLst>
    <pc:chgData name="Driscoll, Daniel (driscodr)" userId="S::driscodr@mail.uc.edu::abb71685-a2ff-4d3b-b3f2-d1f78d722bd5" providerId="AD" clId="Web-{5DB95D24-08B2-41C7-A791-2D05EA04A336}"/>
    <pc:docChg chg="modSld">
      <pc:chgData name="Driscoll, Daniel (driscodr)" userId="S::driscodr@mail.uc.edu::abb71685-a2ff-4d3b-b3f2-d1f78d722bd5" providerId="AD" clId="Web-{5DB95D24-08B2-41C7-A791-2D05EA04A336}" dt="2022-01-05T19:51:57.685" v="28" actId="1076"/>
      <pc:docMkLst>
        <pc:docMk/>
      </pc:docMkLst>
      <pc:sldChg chg="modSp">
        <pc:chgData name="Driscoll, Daniel (driscodr)" userId="S::driscodr@mail.uc.edu::abb71685-a2ff-4d3b-b3f2-d1f78d722bd5" providerId="AD" clId="Web-{5DB95D24-08B2-41C7-A791-2D05EA04A336}" dt="2022-01-05T19:29:08.274" v="24" actId="20577"/>
        <pc:sldMkLst>
          <pc:docMk/>
          <pc:sldMk cId="4111191733" sldId="284"/>
        </pc:sldMkLst>
        <pc:spChg chg="mod">
          <ac:chgData name="Driscoll, Daniel (driscodr)" userId="S::driscodr@mail.uc.edu::abb71685-a2ff-4d3b-b3f2-d1f78d722bd5" providerId="AD" clId="Web-{5DB95D24-08B2-41C7-A791-2D05EA04A336}" dt="2022-01-05T19:29:08.274" v="24" actId="20577"/>
          <ac:spMkLst>
            <pc:docMk/>
            <pc:sldMk cId="4111191733" sldId="284"/>
            <ac:spMk id="5" creationId="{63FEEBA2-3E4D-4576-84FF-124BEAD03831}"/>
          </ac:spMkLst>
        </pc:spChg>
      </pc:sldChg>
      <pc:sldChg chg="modSp">
        <pc:chgData name="Driscoll, Daniel (driscodr)" userId="S::driscodr@mail.uc.edu::abb71685-a2ff-4d3b-b3f2-d1f78d722bd5" providerId="AD" clId="Web-{5DB95D24-08B2-41C7-A791-2D05EA04A336}" dt="2022-01-05T19:51:57.685" v="28" actId="1076"/>
        <pc:sldMkLst>
          <pc:docMk/>
          <pc:sldMk cId="1537042153" sldId="313"/>
        </pc:sldMkLst>
        <pc:spChg chg="mod">
          <ac:chgData name="Driscoll, Daniel (driscodr)" userId="S::driscodr@mail.uc.edu::abb71685-a2ff-4d3b-b3f2-d1f78d722bd5" providerId="AD" clId="Web-{5DB95D24-08B2-41C7-A791-2D05EA04A336}" dt="2022-01-05T19:51:57.685" v="28" actId="1076"/>
          <ac:spMkLst>
            <pc:docMk/>
            <pc:sldMk cId="1537042153" sldId="313"/>
            <ac:spMk id="3" creationId="{61360DBC-6873-4F06-90B6-7E72AEE5D6A9}"/>
          </ac:spMkLst>
        </pc:spChg>
      </pc:sldChg>
      <pc:sldChg chg="modSp">
        <pc:chgData name="Driscoll, Daniel (driscodr)" userId="S::driscodr@mail.uc.edu::abb71685-a2ff-4d3b-b3f2-d1f78d722bd5" providerId="AD" clId="Web-{5DB95D24-08B2-41C7-A791-2D05EA04A336}" dt="2022-01-05T19:38:02.757" v="25"/>
        <pc:sldMkLst>
          <pc:docMk/>
          <pc:sldMk cId="3774013534" sldId="331"/>
        </pc:sldMkLst>
        <pc:graphicFrameChg chg="modGraphic">
          <ac:chgData name="Driscoll, Daniel (driscodr)" userId="S::driscodr@mail.uc.edu::abb71685-a2ff-4d3b-b3f2-d1f78d722bd5" providerId="AD" clId="Web-{5DB95D24-08B2-41C7-A791-2D05EA04A336}" dt="2022-01-05T19:38:02.757" v="25"/>
          <ac:graphicFrameMkLst>
            <pc:docMk/>
            <pc:sldMk cId="3774013534" sldId="331"/>
            <ac:graphicFrameMk id="4" creationId="{3DE943C2-B6F0-4EF1-8043-9C018F6A83DD}"/>
          </ac:graphicFrameMkLst>
        </pc:graphicFrameChg>
      </pc:sldChg>
      <pc:sldChg chg="modSp">
        <pc:chgData name="Driscoll, Daniel (driscodr)" userId="S::driscodr@mail.uc.edu::abb71685-a2ff-4d3b-b3f2-d1f78d722bd5" providerId="AD" clId="Web-{5DB95D24-08B2-41C7-A791-2D05EA04A336}" dt="2022-01-05T19:27:56.507" v="8" actId="20577"/>
        <pc:sldMkLst>
          <pc:docMk/>
          <pc:sldMk cId="3035900491" sldId="346"/>
        </pc:sldMkLst>
        <pc:spChg chg="mod">
          <ac:chgData name="Driscoll, Daniel (driscodr)" userId="S::driscodr@mail.uc.edu::abb71685-a2ff-4d3b-b3f2-d1f78d722bd5" providerId="AD" clId="Web-{5DB95D24-08B2-41C7-A791-2D05EA04A336}" dt="2022-01-05T19:27:56.507" v="8" actId="20577"/>
          <ac:spMkLst>
            <pc:docMk/>
            <pc:sldMk cId="3035900491" sldId="346"/>
            <ac:spMk id="3" creationId="{D80B5756-78EC-4484-B427-C00CC971CA05}"/>
          </ac:spMkLst>
        </pc:spChg>
      </pc:sldChg>
    </pc:docChg>
  </pc:docChgLst>
  <pc:docChgLst>
    <pc:chgData name="Poplin, Isaac (poplinis)" userId="S::poplinis@mail.uc.edu::f47a988b-ed1b-4dc2-a057-15d19fd0c3ed" providerId="AD" clId="Web-{1C94FD3D-D8D0-C612-3319-2A814935F3BD}"/>
    <pc:docChg chg="modSld sldOrd">
      <pc:chgData name="Poplin, Isaac (poplinis)" userId="S::poplinis@mail.uc.edu::f47a988b-ed1b-4dc2-a057-15d19fd0c3ed" providerId="AD" clId="Web-{1C94FD3D-D8D0-C612-3319-2A814935F3BD}" dt="2023-01-26T19:14:16.863" v="20" actId="1076"/>
      <pc:docMkLst>
        <pc:docMk/>
      </pc:docMkLst>
      <pc:sldChg chg="ord">
        <pc:chgData name="Poplin, Isaac (poplinis)" userId="S::poplinis@mail.uc.edu::f47a988b-ed1b-4dc2-a057-15d19fd0c3ed" providerId="AD" clId="Web-{1C94FD3D-D8D0-C612-3319-2A814935F3BD}" dt="2023-01-26T19:10:09.763" v="0"/>
        <pc:sldMkLst>
          <pc:docMk/>
          <pc:sldMk cId="996242618" sldId="535"/>
        </pc:sldMkLst>
      </pc:sldChg>
      <pc:sldChg chg="addSp modSp">
        <pc:chgData name="Poplin, Isaac (poplinis)" userId="S::poplinis@mail.uc.edu::f47a988b-ed1b-4dc2-a057-15d19fd0c3ed" providerId="AD" clId="Web-{1C94FD3D-D8D0-C612-3319-2A814935F3BD}" dt="2023-01-26T19:14:16.863" v="20" actId="1076"/>
        <pc:sldMkLst>
          <pc:docMk/>
          <pc:sldMk cId="3132929211" sldId="556"/>
        </pc:sldMkLst>
        <pc:spChg chg="mod">
          <ac:chgData name="Poplin, Isaac (poplinis)" userId="S::poplinis@mail.uc.edu::f47a988b-ed1b-4dc2-a057-15d19fd0c3ed" providerId="AD" clId="Web-{1C94FD3D-D8D0-C612-3319-2A814935F3BD}" dt="2023-01-26T19:14:03.816" v="16" actId="1076"/>
          <ac:spMkLst>
            <pc:docMk/>
            <pc:sldMk cId="3132929211" sldId="556"/>
            <ac:spMk id="3" creationId="{1559A877-19B8-8177-0E29-5F34F9BB84FB}"/>
          </ac:spMkLst>
        </pc:spChg>
        <pc:picChg chg="mod">
          <ac:chgData name="Poplin, Isaac (poplinis)" userId="S::poplinis@mail.uc.edu::f47a988b-ed1b-4dc2-a057-15d19fd0c3ed" providerId="AD" clId="Web-{1C94FD3D-D8D0-C612-3319-2A814935F3BD}" dt="2023-01-26T19:13:28.846" v="7" actId="1076"/>
          <ac:picMkLst>
            <pc:docMk/>
            <pc:sldMk cId="3132929211" sldId="556"/>
            <ac:picMk id="6" creationId="{2796F9EE-9F07-E752-7DAC-E2AD0CC717D0}"/>
          </ac:picMkLst>
        </pc:picChg>
        <pc:picChg chg="add mod modCrop">
          <ac:chgData name="Poplin, Isaac (poplinis)" userId="S::poplinis@mail.uc.edu::f47a988b-ed1b-4dc2-a057-15d19fd0c3ed" providerId="AD" clId="Web-{1C94FD3D-D8D0-C612-3319-2A814935F3BD}" dt="2023-01-26T19:14:13.316" v="19" actId="14100"/>
          <ac:picMkLst>
            <pc:docMk/>
            <pc:sldMk cId="3132929211" sldId="556"/>
            <ac:picMk id="7" creationId="{0BF42597-5F4C-0B51-3732-4F9939A948FB}"/>
          </ac:picMkLst>
        </pc:picChg>
        <pc:picChg chg="mod">
          <ac:chgData name="Poplin, Isaac (poplinis)" userId="S::poplinis@mail.uc.edu::f47a988b-ed1b-4dc2-a057-15d19fd0c3ed" providerId="AD" clId="Web-{1C94FD3D-D8D0-C612-3319-2A814935F3BD}" dt="2023-01-26T19:14:16.863" v="20" actId="1076"/>
          <ac:picMkLst>
            <pc:docMk/>
            <pc:sldMk cId="3132929211" sldId="556"/>
            <ac:picMk id="8" creationId="{52377B69-15A4-D2EC-F3E1-C52A73151743}"/>
          </ac:picMkLst>
        </pc:picChg>
        <pc:picChg chg="add mod modCrop">
          <ac:chgData name="Poplin, Isaac (poplinis)" userId="S::poplinis@mail.uc.edu::f47a988b-ed1b-4dc2-a057-15d19fd0c3ed" providerId="AD" clId="Web-{1C94FD3D-D8D0-C612-3319-2A814935F3BD}" dt="2023-01-26T19:14:05.332" v="17" actId="1076"/>
          <ac:picMkLst>
            <pc:docMk/>
            <pc:sldMk cId="3132929211" sldId="556"/>
            <ac:picMk id="9" creationId="{5778EAB1-B432-0F22-E044-DD8FD5BF467E}"/>
          </ac:picMkLst>
        </pc:picChg>
      </pc:sldChg>
    </pc:docChg>
  </pc:docChgLst>
  <pc:docChgLst>
    <pc:chgData name="Heitmeyer, Daniel (heitmedl)" userId="S::heitmedl@mail.uc.edu::28ba9868-9212-4efc-a5ea-072ee858dfb5" providerId="AD" clId="Web-{24C91E40-7224-98A3-0B33-FF66DAFBA60C}"/>
    <pc:docChg chg="modSld">
      <pc:chgData name="Heitmeyer, Daniel (heitmedl)" userId="S::heitmedl@mail.uc.edu::28ba9868-9212-4efc-a5ea-072ee858dfb5" providerId="AD" clId="Web-{24C91E40-7224-98A3-0B33-FF66DAFBA60C}" dt="2023-02-08T15:30:23.941" v="5" actId="14100"/>
      <pc:docMkLst>
        <pc:docMk/>
      </pc:docMkLst>
      <pc:sldChg chg="modSp">
        <pc:chgData name="Heitmeyer, Daniel (heitmedl)" userId="S::heitmedl@mail.uc.edu::28ba9868-9212-4efc-a5ea-072ee858dfb5" providerId="AD" clId="Web-{24C91E40-7224-98A3-0B33-FF66DAFBA60C}" dt="2023-02-08T15:30:23.941" v="5" actId="14100"/>
        <pc:sldMkLst>
          <pc:docMk/>
          <pc:sldMk cId="853009808" sldId="547"/>
        </pc:sldMkLst>
        <pc:picChg chg="mod">
          <ac:chgData name="Heitmeyer, Daniel (heitmedl)" userId="S::heitmedl@mail.uc.edu::28ba9868-9212-4efc-a5ea-072ee858dfb5" providerId="AD" clId="Web-{24C91E40-7224-98A3-0B33-FF66DAFBA60C}" dt="2023-02-08T15:30:23.941" v="5" actId="14100"/>
          <ac:picMkLst>
            <pc:docMk/>
            <pc:sldMk cId="853009808" sldId="547"/>
            <ac:picMk id="6" creationId="{5E637C50-1522-0445-5C77-12EB91E0BE2C}"/>
          </ac:picMkLst>
        </pc:picChg>
      </pc:sldChg>
    </pc:docChg>
  </pc:docChgLst>
  <pc:docChgLst>
    <pc:chgData name="Heitmeyer, Daniel (heitmedl)" userId="S::heitmedl@mail.uc.edu::28ba9868-9212-4efc-a5ea-072ee858dfb5" providerId="AD" clId="Web-{10107EE7-0C23-0659-ABC3-84235D6E248E}"/>
    <pc:docChg chg="modSld">
      <pc:chgData name="Heitmeyer, Daniel (heitmedl)" userId="S::heitmedl@mail.uc.edu::28ba9868-9212-4efc-a5ea-072ee858dfb5" providerId="AD" clId="Web-{10107EE7-0C23-0659-ABC3-84235D6E248E}" dt="2023-01-26T19:41:20.648" v="3" actId="20577"/>
      <pc:docMkLst>
        <pc:docMk/>
      </pc:docMkLst>
      <pc:sldChg chg="modSp">
        <pc:chgData name="Heitmeyer, Daniel (heitmedl)" userId="S::heitmedl@mail.uc.edu::28ba9868-9212-4efc-a5ea-072ee858dfb5" providerId="AD" clId="Web-{10107EE7-0C23-0659-ABC3-84235D6E248E}" dt="2023-01-26T19:41:20.648" v="3" actId="20577"/>
        <pc:sldMkLst>
          <pc:docMk/>
          <pc:sldMk cId="1331653943" sldId="555"/>
        </pc:sldMkLst>
        <pc:spChg chg="mod">
          <ac:chgData name="Heitmeyer, Daniel (heitmedl)" userId="S::heitmedl@mail.uc.edu::28ba9868-9212-4efc-a5ea-072ee858dfb5" providerId="AD" clId="Web-{10107EE7-0C23-0659-ABC3-84235D6E248E}" dt="2023-01-26T19:41:20.648" v="3" actId="20577"/>
          <ac:spMkLst>
            <pc:docMk/>
            <pc:sldMk cId="1331653943" sldId="555"/>
            <ac:spMk id="3" creationId="{1559A877-19B8-8177-0E29-5F34F9BB84FB}"/>
          </ac:spMkLst>
        </pc:spChg>
      </pc:sldChg>
    </pc:docChg>
  </pc:docChgLst>
  <pc:docChgLst>
    <pc:chgData name="Heitmeyer, Daniel (heitmedl)" userId="S::heitmedl@mail.uc.edu::28ba9868-9212-4efc-a5ea-072ee858dfb5" providerId="AD" clId="Web-{3DE7A39A-35DE-E458-F9DA-D0761299DF2D}"/>
    <pc:docChg chg="delSld">
      <pc:chgData name="Heitmeyer, Daniel (heitmedl)" userId="S::heitmedl@mail.uc.edu::28ba9868-9212-4efc-a5ea-072ee858dfb5" providerId="AD" clId="Web-{3DE7A39A-35DE-E458-F9DA-D0761299DF2D}" dt="2023-01-12T19:18:25.841" v="0"/>
      <pc:docMkLst>
        <pc:docMk/>
      </pc:docMkLst>
      <pc:sldChg chg="del">
        <pc:chgData name="Heitmeyer, Daniel (heitmedl)" userId="S::heitmedl@mail.uc.edu::28ba9868-9212-4efc-a5ea-072ee858dfb5" providerId="AD" clId="Web-{3DE7A39A-35DE-E458-F9DA-D0761299DF2D}" dt="2023-01-12T19:18:25.841" v="0"/>
        <pc:sldMkLst>
          <pc:docMk/>
          <pc:sldMk cId="2013970639" sldId="333"/>
        </pc:sldMkLst>
      </pc:sldChg>
    </pc:docChg>
  </pc:docChgLst>
  <pc:docChgLst>
    <pc:chgData name="Jugade, Swanand Sunil (jugadesl)" userId="S::jugadesl@mail.uc.edu::865411e6-28b9-4bb8-a296-093f46ec2284" providerId="AD" clId="Web-{FE05C1A8-ED7B-6910-944F-AA9A321EB93E}"/>
    <pc:docChg chg="modSld">
      <pc:chgData name="Jugade, Swanand Sunil (jugadesl)" userId="S::jugadesl@mail.uc.edu::865411e6-28b9-4bb8-a296-093f46ec2284" providerId="AD" clId="Web-{FE05C1A8-ED7B-6910-944F-AA9A321EB93E}" dt="2022-02-09T00:48:29.081" v="45" actId="20577"/>
      <pc:docMkLst>
        <pc:docMk/>
      </pc:docMkLst>
      <pc:sldChg chg="modSp">
        <pc:chgData name="Jugade, Swanand Sunil (jugadesl)" userId="S::jugadesl@mail.uc.edu::865411e6-28b9-4bb8-a296-093f46ec2284" providerId="AD" clId="Web-{FE05C1A8-ED7B-6910-944F-AA9A321EB93E}" dt="2022-02-09T00:48:29.081" v="45" actId="20577"/>
        <pc:sldMkLst>
          <pc:docMk/>
          <pc:sldMk cId="2072149894" sldId="472"/>
        </pc:sldMkLst>
        <pc:spChg chg="mod">
          <ac:chgData name="Jugade, Swanand Sunil (jugadesl)" userId="S::jugadesl@mail.uc.edu::865411e6-28b9-4bb8-a296-093f46ec2284" providerId="AD" clId="Web-{FE05C1A8-ED7B-6910-944F-AA9A321EB93E}" dt="2022-02-09T00:48:29.081" v="45" actId="20577"/>
          <ac:spMkLst>
            <pc:docMk/>
            <pc:sldMk cId="2072149894" sldId="472"/>
            <ac:spMk id="3" creationId="{C61FFE90-F45B-4DAF-850C-1BD8F986FD64}"/>
          </ac:spMkLst>
        </pc:spChg>
      </pc:sldChg>
    </pc:docChg>
  </pc:docChgLst>
  <pc:docChgLst>
    <pc:chgData name="Rebecca Gilligan" userId="1aaf490e-74db-42c4-b582-badcc99e4f32" providerId="ADAL" clId="{A7D295AD-54E5-4CD3-9D0D-0CCDAD499000}"/>
    <pc:docChg chg="custSel addSld modSld sldOrd">
      <pc:chgData name="Rebecca Gilligan" userId="1aaf490e-74db-42c4-b582-badcc99e4f32" providerId="ADAL" clId="{A7D295AD-54E5-4CD3-9D0D-0CCDAD499000}" dt="2021-12-01T14:57:53.148" v="515" actId="20577"/>
      <pc:docMkLst>
        <pc:docMk/>
      </pc:docMkLst>
      <pc:sldChg chg="modSp mod ord">
        <pc:chgData name="Rebecca Gilligan" userId="1aaf490e-74db-42c4-b582-badcc99e4f32" providerId="ADAL" clId="{A7D295AD-54E5-4CD3-9D0D-0CCDAD499000}" dt="2021-11-30T21:40:11.188" v="23"/>
        <pc:sldMkLst>
          <pc:docMk/>
          <pc:sldMk cId="4034120083" sldId="257"/>
        </pc:sldMkLst>
        <pc:spChg chg="mod">
          <ac:chgData name="Rebecca Gilligan" userId="1aaf490e-74db-42c4-b582-badcc99e4f32" providerId="ADAL" clId="{A7D295AD-54E5-4CD3-9D0D-0CCDAD499000}" dt="2021-11-30T21:39:06.171" v="3" actId="20577"/>
          <ac:spMkLst>
            <pc:docMk/>
            <pc:sldMk cId="4034120083" sldId="257"/>
            <ac:spMk id="2" creationId="{00000000-0000-0000-0000-000000000000}"/>
          </ac:spMkLst>
        </pc:spChg>
        <pc:spChg chg="mod">
          <ac:chgData name="Rebecca Gilligan" userId="1aaf490e-74db-42c4-b582-badcc99e4f32" providerId="ADAL" clId="{A7D295AD-54E5-4CD3-9D0D-0CCDAD499000}" dt="2021-11-30T21:39:14.660" v="21" actId="20577"/>
          <ac:spMkLst>
            <pc:docMk/>
            <pc:sldMk cId="4034120083" sldId="257"/>
            <ac:spMk id="3" creationId="{00000000-0000-0000-0000-000000000000}"/>
          </ac:spMkLst>
        </pc:spChg>
      </pc:sldChg>
      <pc:sldChg chg="mod modShow">
        <pc:chgData name="Rebecca Gilligan" userId="1aaf490e-74db-42c4-b582-badcc99e4f32" providerId="ADAL" clId="{A7D295AD-54E5-4CD3-9D0D-0CCDAD499000}" dt="2021-11-30T21:41:12.736" v="24" actId="729"/>
        <pc:sldMkLst>
          <pc:docMk/>
          <pc:sldMk cId="1923715750" sldId="263"/>
        </pc:sldMkLst>
      </pc:sldChg>
      <pc:sldChg chg="mod modShow">
        <pc:chgData name="Rebecca Gilligan" userId="1aaf490e-74db-42c4-b582-badcc99e4f32" providerId="ADAL" clId="{A7D295AD-54E5-4CD3-9D0D-0CCDAD499000}" dt="2021-11-30T21:41:12.736" v="24" actId="729"/>
        <pc:sldMkLst>
          <pc:docMk/>
          <pc:sldMk cId="3120396509" sldId="264"/>
        </pc:sldMkLst>
      </pc:sldChg>
      <pc:sldChg chg="mod modShow">
        <pc:chgData name="Rebecca Gilligan" userId="1aaf490e-74db-42c4-b582-badcc99e4f32" providerId="ADAL" clId="{A7D295AD-54E5-4CD3-9D0D-0CCDAD499000}" dt="2021-11-30T21:41:12.736" v="24" actId="729"/>
        <pc:sldMkLst>
          <pc:docMk/>
          <pc:sldMk cId="1955717034" sldId="266"/>
        </pc:sldMkLst>
      </pc:sldChg>
      <pc:sldChg chg="mod modShow">
        <pc:chgData name="Rebecca Gilligan" userId="1aaf490e-74db-42c4-b582-badcc99e4f32" providerId="ADAL" clId="{A7D295AD-54E5-4CD3-9D0D-0CCDAD499000}" dt="2021-11-30T21:41:12.736" v="24" actId="729"/>
        <pc:sldMkLst>
          <pc:docMk/>
          <pc:sldMk cId="3102184021" sldId="267"/>
        </pc:sldMkLst>
      </pc:sldChg>
      <pc:sldChg chg="mod modShow">
        <pc:chgData name="Rebecca Gilligan" userId="1aaf490e-74db-42c4-b582-badcc99e4f32" providerId="ADAL" clId="{A7D295AD-54E5-4CD3-9D0D-0CCDAD499000}" dt="2021-11-30T21:42:27.450" v="26" actId="729"/>
        <pc:sldMkLst>
          <pc:docMk/>
          <pc:sldMk cId="1669115343" sldId="268"/>
        </pc:sldMkLst>
      </pc:sldChg>
      <pc:sldChg chg="mod modShow">
        <pc:chgData name="Rebecca Gilligan" userId="1aaf490e-74db-42c4-b582-badcc99e4f32" providerId="ADAL" clId="{A7D295AD-54E5-4CD3-9D0D-0CCDAD499000}" dt="2021-11-30T21:43:10.343" v="27" actId="729"/>
        <pc:sldMkLst>
          <pc:docMk/>
          <pc:sldMk cId="1960192062" sldId="269"/>
        </pc:sldMkLst>
      </pc:sldChg>
      <pc:sldChg chg="mod modShow">
        <pc:chgData name="Rebecca Gilligan" userId="1aaf490e-74db-42c4-b582-badcc99e4f32" providerId="ADAL" clId="{A7D295AD-54E5-4CD3-9D0D-0CCDAD499000}" dt="2021-11-30T21:41:12.736" v="24" actId="729"/>
        <pc:sldMkLst>
          <pc:docMk/>
          <pc:sldMk cId="777148334" sldId="271"/>
        </pc:sldMkLst>
      </pc:sldChg>
      <pc:sldChg chg="mod modShow">
        <pc:chgData name="Rebecca Gilligan" userId="1aaf490e-74db-42c4-b582-badcc99e4f32" providerId="ADAL" clId="{A7D295AD-54E5-4CD3-9D0D-0CCDAD499000}" dt="2021-11-30T21:41:12.736" v="24" actId="729"/>
        <pc:sldMkLst>
          <pc:docMk/>
          <pc:sldMk cId="3869883541" sldId="272"/>
        </pc:sldMkLst>
      </pc:sldChg>
      <pc:sldChg chg="mod modShow">
        <pc:chgData name="Rebecca Gilligan" userId="1aaf490e-74db-42c4-b582-badcc99e4f32" providerId="ADAL" clId="{A7D295AD-54E5-4CD3-9D0D-0CCDAD499000}" dt="2021-11-30T21:41:12.736" v="24" actId="729"/>
        <pc:sldMkLst>
          <pc:docMk/>
          <pc:sldMk cId="1961895919" sldId="273"/>
        </pc:sldMkLst>
      </pc:sldChg>
      <pc:sldChg chg="mod modShow">
        <pc:chgData name="Rebecca Gilligan" userId="1aaf490e-74db-42c4-b582-badcc99e4f32" providerId="ADAL" clId="{A7D295AD-54E5-4CD3-9D0D-0CCDAD499000}" dt="2021-11-30T21:41:12.736" v="24" actId="729"/>
        <pc:sldMkLst>
          <pc:docMk/>
          <pc:sldMk cId="2204625905" sldId="274"/>
        </pc:sldMkLst>
      </pc:sldChg>
      <pc:sldChg chg="mod modShow">
        <pc:chgData name="Rebecca Gilligan" userId="1aaf490e-74db-42c4-b582-badcc99e4f32" providerId="ADAL" clId="{A7D295AD-54E5-4CD3-9D0D-0CCDAD499000}" dt="2021-11-30T21:41:12.736" v="24" actId="729"/>
        <pc:sldMkLst>
          <pc:docMk/>
          <pc:sldMk cId="1708145106" sldId="275"/>
        </pc:sldMkLst>
      </pc:sldChg>
      <pc:sldChg chg="mod modShow">
        <pc:chgData name="Rebecca Gilligan" userId="1aaf490e-74db-42c4-b582-badcc99e4f32" providerId="ADAL" clId="{A7D295AD-54E5-4CD3-9D0D-0CCDAD499000}" dt="2021-11-30T21:41:55.787" v="25" actId="729"/>
        <pc:sldMkLst>
          <pc:docMk/>
          <pc:sldMk cId="3021686479" sldId="276"/>
        </pc:sldMkLst>
      </pc:sldChg>
      <pc:sldChg chg="mod modShow">
        <pc:chgData name="Rebecca Gilligan" userId="1aaf490e-74db-42c4-b582-badcc99e4f32" providerId="ADAL" clId="{A7D295AD-54E5-4CD3-9D0D-0CCDAD499000}" dt="2021-11-30T21:41:55.787" v="25" actId="729"/>
        <pc:sldMkLst>
          <pc:docMk/>
          <pc:sldMk cId="1004765275" sldId="277"/>
        </pc:sldMkLst>
      </pc:sldChg>
      <pc:sldChg chg="mod modShow">
        <pc:chgData name="Rebecca Gilligan" userId="1aaf490e-74db-42c4-b582-badcc99e4f32" providerId="ADAL" clId="{A7D295AD-54E5-4CD3-9D0D-0CCDAD499000}" dt="2021-11-30T21:41:55.787" v="25" actId="729"/>
        <pc:sldMkLst>
          <pc:docMk/>
          <pc:sldMk cId="1355929942" sldId="279"/>
        </pc:sldMkLst>
      </pc:sldChg>
      <pc:sldChg chg="mod modShow">
        <pc:chgData name="Rebecca Gilligan" userId="1aaf490e-74db-42c4-b582-badcc99e4f32" providerId="ADAL" clId="{A7D295AD-54E5-4CD3-9D0D-0CCDAD499000}" dt="2021-11-30T21:42:27.450" v="26" actId="729"/>
        <pc:sldMkLst>
          <pc:docMk/>
          <pc:sldMk cId="2675904497" sldId="280"/>
        </pc:sldMkLst>
      </pc:sldChg>
      <pc:sldChg chg="mod modShow">
        <pc:chgData name="Rebecca Gilligan" userId="1aaf490e-74db-42c4-b582-badcc99e4f32" providerId="ADAL" clId="{A7D295AD-54E5-4CD3-9D0D-0CCDAD499000}" dt="2021-11-30T21:41:55.787" v="25" actId="729"/>
        <pc:sldMkLst>
          <pc:docMk/>
          <pc:sldMk cId="4130069835" sldId="281"/>
        </pc:sldMkLst>
      </pc:sldChg>
      <pc:sldChg chg="mod modShow">
        <pc:chgData name="Rebecca Gilligan" userId="1aaf490e-74db-42c4-b582-badcc99e4f32" providerId="ADAL" clId="{A7D295AD-54E5-4CD3-9D0D-0CCDAD499000}" dt="2021-11-30T21:41:55.787" v="25" actId="729"/>
        <pc:sldMkLst>
          <pc:docMk/>
          <pc:sldMk cId="1564687467" sldId="282"/>
        </pc:sldMkLst>
      </pc:sldChg>
      <pc:sldChg chg="mod modShow">
        <pc:chgData name="Rebecca Gilligan" userId="1aaf490e-74db-42c4-b582-badcc99e4f32" providerId="ADAL" clId="{A7D295AD-54E5-4CD3-9D0D-0CCDAD499000}" dt="2021-11-30T21:41:12.736" v="24" actId="729"/>
        <pc:sldMkLst>
          <pc:docMk/>
          <pc:sldMk cId="520282983" sldId="283"/>
        </pc:sldMkLst>
      </pc:sldChg>
      <pc:sldChg chg="mod modShow">
        <pc:chgData name="Rebecca Gilligan" userId="1aaf490e-74db-42c4-b582-badcc99e4f32" providerId="ADAL" clId="{A7D295AD-54E5-4CD3-9D0D-0CCDAD499000}" dt="2021-11-30T21:41:12.736" v="24" actId="729"/>
        <pc:sldMkLst>
          <pc:docMk/>
          <pc:sldMk cId="4111191733" sldId="284"/>
        </pc:sldMkLst>
      </pc:sldChg>
      <pc:sldChg chg="mod modShow">
        <pc:chgData name="Rebecca Gilligan" userId="1aaf490e-74db-42c4-b582-badcc99e4f32" providerId="ADAL" clId="{A7D295AD-54E5-4CD3-9D0D-0CCDAD499000}" dt="2021-11-30T21:41:12.736" v="24" actId="729"/>
        <pc:sldMkLst>
          <pc:docMk/>
          <pc:sldMk cId="1599449910" sldId="287"/>
        </pc:sldMkLst>
      </pc:sldChg>
      <pc:sldChg chg="mod modShow">
        <pc:chgData name="Rebecca Gilligan" userId="1aaf490e-74db-42c4-b582-badcc99e4f32" providerId="ADAL" clId="{A7D295AD-54E5-4CD3-9D0D-0CCDAD499000}" dt="2021-11-30T21:41:12.736" v="24" actId="729"/>
        <pc:sldMkLst>
          <pc:docMk/>
          <pc:sldMk cId="117727692" sldId="288"/>
        </pc:sldMkLst>
      </pc:sldChg>
      <pc:sldChg chg="mod modShow">
        <pc:chgData name="Rebecca Gilligan" userId="1aaf490e-74db-42c4-b582-badcc99e4f32" providerId="ADAL" clId="{A7D295AD-54E5-4CD3-9D0D-0CCDAD499000}" dt="2021-11-30T21:42:27.450" v="26" actId="729"/>
        <pc:sldMkLst>
          <pc:docMk/>
          <pc:sldMk cId="483140800" sldId="290"/>
        </pc:sldMkLst>
      </pc:sldChg>
      <pc:sldChg chg="mod modShow">
        <pc:chgData name="Rebecca Gilligan" userId="1aaf490e-74db-42c4-b582-badcc99e4f32" providerId="ADAL" clId="{A7D295AD-54E5-4CD3-9D0D-0CCDAD499000}" dt="2021-11-30T21:41:12.736" v="24" actId="729"/>
        <pc:sldMkLst>
          <pc:docMk/>
          <pc:sldMk cId="1504532981" sldId="298"/>
        </pc:sldMkLst>
      </pc:sldChg>
      <pc:sldChg chg="mod modShow">
        <pc:chgData name="Rebecca Gilligan" userId="1aaf490e-74db-42c4-b582-badcc99e4f32" providerId="ADAL" clId="{A7D295AD-54E5-4CD3-9D0D-0CCDAD499000}" dt="2021-11-30T21:41:12.736" v="24" actId="729"/>
        <pc:sldMkLst>
          <pc:docMk/>
          <pc:sldMk cId="1950057186" sldId="299"/>
        </pc:sldMkLst>
      </pc:sldChg>
      <pc:sldChg chg="mod modShow">
        <pc:chgData name="Rebecca Gilligan" userId="1aaf490e-74db-42c4-b582-badcc99e4f32" providerId="ADAL" clId="{A7D295AD-54E5-4CD3-9D0D-0CCDAD499000}" dt="2021-11-30T21:42:27.450" v="26" actId="729"/>
        <pc:sldMkLst>
          <pc:docMk/>
          <pc:sldMk cId="944325443" sldId="301"/>
        </pc:sldMkLst>
      </pc:sldChg>
      <pc:sldChg chg="mod modShow">
        <pc:chgData name="Rebecca Gilligan" userId="1aaf490e-74db-42c4-b582-badcc99e4f32" providerId="ADAL" clId="{A7D295AD-54E5-4CD3-9D0D-0CCDAD499000}" dt="2021-11-30T21:43:10.343" v="27" actId="729"/>
        <pc:sldMkLst>
          <pc:docMk/>
          <pc:sldMk cId="1267365365" sldId="302"/>
        </pc:sldMkLst>
      </pc:sldChg>
      <pc:sldChg chg="mod modShow">
        <pc:chgData name="Rebecca Gilligan" userId="1aaf490e-74db-42c4-b582-badcc99e4f32" providerId="ADAL" clId="{A7D295AD-54E5-4CD3-9D0D-0CCDAD499000}" dt="2021-11-30T21:43:10.343" v="27" actId="729"/>
        <pc:sldMkLst>
          <pc:docMk/>
          <pc:sldMk cId="1234321913" sldId="303"/>
        </pc:sldMkLst>
      </pc:sldChg>
      <pc:sldChg chg="mod modShow">
        <pc:chgData name="Rebecca Gilligan" userId="1aaf490e-74db-42c4-b582-badcc99e4f32" providerId="ADAL" clId="{A7D295AD-54E5-4CD3-9D0D-0CCDAD499000}" dt="2021-11-30T21:43:10.343" v="27" actId="729"/>
        <pc:sldMkLst>
          <pc:docMk/>
          <pc:sldMk cId="3277946413" sldId="304"/>
        </pc:sldMkLst>
      </pc:sldChg>
      <pc:sldChg chg="mod modShow">
        <pc:chgData name="Rebecca Gilligan" userId="1aaf490e-74db-42c4-b582-badcc99e4f32" providerId="ADAL" clId="{A7D295AD-54E5-4CD3-9D0D-0CCDAD499000}" dt="2021-11-30T21:42:27.450" v="26" actId="729"/>
        <pc:sldMkLst>
          <pc:docMk/>
          <pc:sldMk cId="2189112921" sldId="307"/>
        </pc:sldMkLst>
      </pc:sldChg>
      <pc:sldChg chg="mod modShow">
        <pc:chgData name="Rebecca Gilligan" userId="1aaf490e-74db-42c4-b582-badcc99e4f32" providerId="ADAL" clId="{A7D295AD-54E5-4CD3-9D0D-0CCDAD499000}" dt="2021-11-30T21:42:27.450" v="26" actId="729"/>
        <pc:sldMkLst>
          <pc:docMk/>
          <pc:sldMk cId="3052808647" sldId="308"/>
        </pc:sldMkLst>
      </pc:sldChg>
      <pc:sldChg chg="mod modShow">
        <pc:chgData name="Rebecca Gilligan" userId="1aaf490e-74db-42c4-b582-badcc99e4f32" providerId="ADAL" clId="{A7D295AD-54E5-4CD3-9D0D-0CCDAD499000}" dt="2021-11-30T21:42:27.450" v="26" actId="729"/>
        <pc:sldMkLst>
          <pc:docMk/>
          <pc:sldMk cId="3056336946" sldId="312"/>
        </pc:sldMkLst>
      </pc:sldChg>
      <pc:sldChg chg="mod modShow">
        <pc:chgData name="Rebecca Gilligan" userId="1aaf490e-74db-42c4-b582-badcc99e4f32" providerId="ADAL" clId="{A7D295AD-54E5-4CD3-9D0D-0CCDAD499000}" dt="2021-11-30T21:42:27.450" v="26" actId="729"/>
        <pc:sldMkLst>
          <pc:docMk/>
          <pc:sldMk cId="1537042153" sldId="313"/>
        </pc:sldMkLst>
      </pc:sldChg>
      <pc:sldChg chg="mod modShow">
        <pc:chgData name="Rebecca Gilligan" userId="1aaf490e-74db-42c4-b582-badcc99e4f32" providerId="ADAL" clId="{A7D295AD-54E5-4CD3-9D0D-0CCDAD499000}" dt="2021-11-30T21:42:27.450" v="26" actId="729"/>
        <pc:sldMkLst>
          <pc:docMk/>
          <pc:sldMk cId="3918132590" sldId="314"/>
        </pc:sldMkLst>
      </pc:sldChg>
      <pc:sldChg chg="mod modShow">
        <pc:chgData name="Rebecca Gilligan" userId="1aaf490e-74db-42c4-b582-badcc99e4f32" providerId="ADAL" clId="{A7D295AD-54E5-4CD3-9D0D-0CCDAD499000}" dt="2021-11-30T21:42:27.450" v="26" actId="729"/>
        <pc:sldMkLst>
          <pc:docMk/>
          <pc:sldMk cId="3297957895" sldId="315"/>
        </pc:sldMkLst>
      </pc:sldChg>
      <pc:sldChg chg="mod modShow">
        <pc:chgData name="Rebecca Gilligan" userId="1aaf490e-74db-42c4-b582-badcc99e4f32" providerId="ADAL" clId="{A7D295AD-54E5-4CD3-9D0D-0CCDAD499000}" dt="2021-11-30T21:42:27.450" v="26" actId="729"/>
        <pc:sldMkLst>
          <pc:docMk/>
          <pc:sldMk cId="3918302987" sldId="316"/>
        </pc:sldMkLst>
      </pc:sldChg>
      <pc:sldChg chg="mod modShow">
        <pc:chgData name="Rebecca Gilligan" userId="1aaf490e-74db-42c4-b582-badcc99e4f32" providerId="ADAL" clId="{A7D295AD-54E5-4CD3-9D0D-0CCDAD499000}" dt="2021-11-30T21:43:10.343" v="27" actId="729"/>
        <pc:sldMkLst>
          <pc:docMk/>
          <pc:sldMk cId="430028974" sldId="317"/>
        </pc:sldMkLst>
      </pc:sldChg>
      <pc:sldChg chg="mod modShow">
        <pc:chgData name="Rebecca Gilligan" userId="1aaf490e-74db-42c4-b582-badcc99e4f32" providerId="ADAL" clId="{A7D295AD-54E5-4CD3-9D0D-0CCDAD499000}" dt="2021-11-30T21:42:27.450" v="26" actId="729"/>
        <pc:sldMkLst>
          <pc:docMk/>
          <pc:sldMk cId="1330594690" sldId="318"/>
        </pc:sldMkLst>
      </pc:sldChg>
      <pc:sldChg chg="mod modShow">
        <pc:chgData name="Rebecca Gilligan" userId="1aaf490e-74db-42c4-b582-badcc99e4f32" providerId="ADAL" clId="{A7D295AD-54E5-4CD3-9D0D-0CCDAD499000}" dt="2021-11-30T21:42:27.450" v="26" actId="729"/>
        <pc:sldMkLst>
          <pc:docMk/>
          <pc:sldMk cId="2096198013" sldId="319"/>
        </pc:sldMkLst>
      </pc:sldChg>
      <pc:sldChg chg="mod modShow">
        <pc:chgData name="Rebecca Gilligan" userId="1aaf490e-74db-42c4-b582-badcc99e4f32" providerId="ADAL" clId="{A7D295AD-54E5-4CD3-9D0D-0CCDAD499000}" dt="2021-11-30T21:41:55.787" v="25" actId="729"/>
        <pc:sldMkLst>
          <pc:docMk/>
          <pc:sldMk cId="1959747042" sldId="320"/>
        </pc:sldMkLst>
      </pc:sldChg>
      <pc:sldChg chg="mod modShow">
        <pc:chgData name="Rebecca Gilligan" userId="1aaf490e-74db-42c4-b582-badcc99e4f32" providerId="ADAL" clId="{A7D295AD-54E5-4CD3-9D0D-0CCDAD499000}" dt="2021-11-30T21:41:55.787" v="25" actId="729"/>
        <pc:sldMkLst>
          <pc:docMk/>
          <pc:sldMk cId="1547142208" sldId="321"/>
        </pc:sldMkLst>
      </pc:sldChg>
      <pc:sldChg chg="mod modShow">
        <pc:chgData name="Rebecca Gilligan" userId="1aaf490e-74db-42c4-b582-badcc99e4f32" providerId="ADAL" clId="{A7D295AD-54E5-4CD3-9D0D-0CCDAD499000}" dt="2021-11-30T21:41:55.787" v="25" actId="729"/>
        <pc:sldMkLst>
          <pc:docMk/>
          <pc:sldMk cId="151285611" sldId="322"/>
        </pc:sldMkLst>
      </pc:sldChg>
      <pc:sldChg chg="mod modShow">
        <pc:chgData name="Rebecca Gilligan" userId="1aaf490e-74db-42c4-b582-badcc99e4f32" providerId="ADAL" clId="{A7D295AD-54E5-4CD3-9D0D-0CCDAD499000}" dt="2021-11-30T21:41:55.787" v="25" actId="729"/>
        <pc:sldMkLst>
          <pc:docMk/>
          <pc:sldMk cId="1650157304" sldId="323"/>
        </pc:sldMkLst>
      </pc:sldChg>
      <pc:sldChg chg="mod modShow">
        <pc:chgData name="Rebecca Gilligan" userId="1aaf490e-74db-42c4-b582-badcc99e4f32" providerId="ADAL" clId="{A7D295AD-54E5-4CD3-9D0D-0CCDAD499000}" dt="2021-11-30T21:41:55.787" v="25" actId="729"/>
        <pc:sldMkLst>
          <pc:docMk/>
          <pc:sldMk cId="2660171728" sldId="324"/>
        </pc:sldMkLst>
      </pc:sldChg>
      <pc:sldChg chg="mod modShow">
        <pc:chgData name="Rebecca Gilligan" userId="1aaf490e-74db-42c4-b582-badcc99e4f32" providerId="ADAL" clId="{A7D295AD-54E5-4CD3-9D0D-0CCDAD499000}" dt="2021-11-30T21:41:55.787" v="25" actId="729"/>
        <pc:sldMkLst>
          <pc:docMk/>
          <pc:sldMk cId="306604671" sldId="325"/>
        </pc:sldMkLst>
      </pc:sldChg>
      <pc:sldChg chg="mod modShow">
        <pc:chgData name="Rebecca Gilligan" userId="1aaf490e-74db-42c4-b582-badcc99e4f32" providerId="ADAL" clId="{A7D295AD-54E5-4CD3-9D0D-0CCDAD499000}" dt="2021-11-30T21:41:55.787" v="25" actId="729"/>
        <pc:sldMkLst>
          <pc:docMk/>
          <pc:sldMk cId="1906007317" sldId="326"/>
        </pc:sldMkLst>
      </pc:sldChg>
      <pc:sldChg chg="mod modShow">
        <pc:chgData name="Rebecca Gilligan" userId="1aaf490e-74db-42c4-b582-badcc99e4f32" providerId="ADAL" clId="{A7D295AD-54E5-4CD3-9D0D-0CCDAD499000}" dt="2021-11-30T21:41:55.787" v="25" actId="729"/>
        <pc:sldMkLst>
          <pc:docMk/>
          <pc:sldMk cId="1741628274" sldId="327"/>
        </pc:sldMkLst>
      </pc:sldChg>
      <pc:sldChg chg="mod modShow">
        <pc:chgData name="Rebecca Gilligan" userId="1aaf490e-74db-42c4-b582-badcc99e4f32" providerId="ADAL" clId="{A7D295AD-54E5-4CD3-9D0D-0CCDAD499000}" dt="2021-11-30T21:41:55.787" v="25" actId="729"/>
        <pc:sldMkLst>
          <pc:docMk/>
          <pc:sldMk cId="1917136872" sldId="328"/>
        </pc:sldMkLst>
      </pc:sldChg>
      <pc:sldChg chg="mod modShow">
        <pc:chgData name="Rebecca Gilligan" userId="1aaf490e-74db-42c4-b582-badcc99e4f32" providerId="ADAL" clId="{A7D295AD-54E5-4CD3-9D0D-0CCDAD499000}" dt="2021-11-30T21:41:55.787" v="25" actId="729"/>
        <pc:sldMkLst>
          <pc:docMk/>
          <pc:sldMk cId="1762719452" sldId="329"/>
        </pc:sldMkLst>
      </pc:sldChg>
      <pc:sldChg chg="mod modShow">
        <pc:chgData name="Rebecca Gilligan" userId="1aaf490e-74db-42c4-b582-badcc99e4f32" providerId="ADAL" clId="{A7D295AD-54E5-4CD3-9D0D-0CCDAD499000}" dt="2021-11-30T21:41:55.787" v="25" actId="729"/>
        <pc:sldMkLst>
          <pc:docMk/>
          <pc:sldMk cId="627907285" sldId="330"/>
        </pc:sldMkLst>
      </pc:sldChg>
      <pc:sldChg chg="mod modShow">
        <pc:chgData name="Rebecca Gilligan" userId="1aaf490e-74db-42c4-b582-badcc99e4f32" providerId="ADAL" clId="{A7D295AD-54E5-4CD3-9D0D-0CCDAD499000}" dt="2021-11-30T21:41:12.736" v="24" actId="729"/>
        <pc:sldMkLst>
          <pc:docMk/>
          <pc:sldMk cId="3774013534" sldId="331"/>
        </pc:sldMkLst>
      </pc:sldChg>
      <pc:sldChg chg="mod modShow">
        <pc:chgData name="Rebecca Gilligan" userId="1aaf490e-74db-42c4-b582-badcc99e4f32" providerId="ADAL" clId="{A7D295AD-54E5-4CD3-9D0D-0CCDAD499000}" dt="2021-11-30T21:41:55.787" v="25" actId="729"/>
        <pc:sldMkLst>
          <pc:docMk/>
          <pc:sldMk cId="2420581341" sldId="332"/>
        </pc:sldMkLst>
      </pc:sldChg>
      <pc:sldChg chg="mod modShow">
        <pc:chgData name="Rebecca Gilligan" userId="1aaf490e-74db-42c4-b582-badcc99e4f32" providerId="ADAL" clId="{A7D295AD-54E5-4CD3-9D0D-0CCDAD499000}" dt="2021-11-30T21:43:42.284" v="28" actId="729"/>
        <pc:sldMkLst>
          <pc:docMk/>
          <pc:sldMk cId="2013970639" sldId="333"/>
        </pc:sldMkLst>
      </pc:sldChg>
      <pc:sldChg chg="mod modShow">
        <pc:chgData name="Rebecca Gilligan" userId="1aaf490e-74db-42c4-b582-badcc99e4f32" providerId="ADAL" clId="{A7D295AD-54E5-4CD3-9D0D-0CCDAD499000}" dt="2021-11-30T21:43:42.284" v="28" actId="729"/>
        <pc:sldMkLst>
          <pc:docMk/>
          <pc:sldMk cId="64283503" sldId="334"/>
        </pc:sldMkLst>
      </pc:sldChg>
      <pc:sldChg chg="mod modShow">
        <pc:chgData name="Rebecca Gilligan" userId="1aaf490e-74db-42c4-b582-badcc99e4f32" providerId="ADAL" clId="{A7D295AD-54E5-4CD3-9D0D-0CCDAD499000}" dt="2021-11-30T21:43:42.284" v="28" actId="729"/>
        <pc:sldMkLst>
          <pc:docMk/>
          <pc:sldMk cId="895971205" sldId="337"/>
        </pc:sldMkLst>
      </pc:sldChg>
      <pc:sldChg chg="mod modShow">
        <pc:chgData name="Rebecca Gilligan" userId="1aaf490e-74db-42c4-b582-badcc99e4f32" providerId="ADAL" clId="{A7D295AD-54E5-4CD3-9D0D-0CCDAD499000}" dt="2021-11-30T21:41:12.736" v="24" actId="729"/>
        <pc:sldMkLst>
          <pc:docMk/>
          <pc:sldMk cId="4130418620" sldId="338"/>
        </pc:sldMkLst>
      </pc:sldChg>
      <pc:sldChg chg="mod modShow">
        <pc:chgData name="Rebecca Gilligan" userId="1aaf490e-74db-42c4-b582-badcc99e4f32" providerId="ADAL" clId="{A7D295AD-54E5-4CD3-9D0D-0CCDAD499000}" dt="2021-11-30T21:42:27.450" v="26" actId="729"/>
        <pc:sldMkLst>
          <pc:docMk/>
          <pc:sldMk cId="354929745" sldId="339"/>
        </pc:sldMkLst>
      </pc:sldChg>
      <pc:sldChg chg="mod modShow">
        <pc:chgData name="Rebecca Gilligan" userId="1aaf490e-74db-42c4-b582-badcc99e4f32" providerId="ADAL" clId="{A7D295AD-54E5-4CD3-9D0D-0CCDAD499000}" dt="2021-11-30T21:43:42.284" v="28" actId="729"/>
        <pc:sldMkLst>
          <pc:docMk/>
          <pc:sldMk cId="884641084" sldId="340"/>
        </pc:sldMkLst>
      </pc:sldChg>
      <pc:sldChg chg="mod modShow">
        <pc:chgData name="Rebecca Gilligan" userId="1aaf490e-74db-42c4-b582-badcc99e4f32" providerId="ADAL" clId="{A7D295AD-54E5-4CD3-9D0D-0CCDAD499000}" dt="2021-11-30T21:41:55.787" v="25" actId="729"/>
        <pc:sldMkLst>
          <pc:docMk/>
          <pc:sldMk cId="3004348178" sldId="342"/>
        </pc:sldMkLst>
      </pc:sldChg>
      <pc:sldChg chg="mod modShow">
        <pc:chgData name="Rebecca Gilligan" userId="1aaf490e-74db-42c4-b582-badcc99e4f32" providerId="ADAL" clId="{A7D295AD-54E5-4CD3-9D0D-0CCDAD499000}" dt="2021-11-30T21:42:27.450" v="26" actId="729"/>
        <pc:sldMkLst>
          <pc:docMk/>
          <pc:sldMk cId="3717412131" sldId="343"/>
        </pc:sldMkLst>
      </pc:sldChg>
      <pc:sldChg chg="mod modShow">
        <pc:chgData name="Rebecca Gilligan" userId="1aaf490e-74db-42c4-b582-badcc99e4f32" providerId="ADAL" clId="{A7D295AD-54E5-4CD3-9D0D-0CCDAD499000}" dt="2021-11-30T21:41:12.736" v="24" actId="729"/>
        <pc:sldMkLst>
          <pc:docMk/>
          <pc:sldMk cId="3224016164" sldId="345"/>
        </pc:sldMkLst>
      </pc:sldChg>
      <pc:sldChg chg="mod modShow">
        <pc:chgData name="Rebecca Gilligan" userId="1aaf490e-74db-42c4-b582-badcc99e4f32" providerId="ADAL" clId="{A7D295AD-54E5-4CD3-9D0D-0CCDAD499000}" dt="2021-11-30T21:41:12.736" v="24" actId="729"/>
        <pc:sldMkLst>
          <pc:docMk/>
          <pc:sldMk cId="3035900491" sldId="346"/>
        </pc:sldMkLst>
      </pc:sldChg>
      <pc:sldChg chg="mod modShow">
        <pc:chgData name="Rebecca Gilligan" userId="1aaf490e-74db-42c4-b582-badcc99e4f32" providerId="ADAL" clId="{A7D295AD-54E5-4CD3-9D0D-0CCDAD499000}" dt="2021-11-30T21:43:42.284" v="28" actId="729"/>
        <pc:sldMkLst>
          <pc:docMk/>
          <pc:sldMk cId="4004906248" sldId="347"/>
        </pc:sldMkLst>
      </pc:sldChg>
      <pc:sldChg chg="mod modShow">
        <pc:chgData name="Rebecca Gilligan" userId="1aaf490e-74db-42c4-b582-badcc99e4f32" providerId="ADAL" clId="{A7D295AD-54E5-4CD3-9D0D-0CCDAD499000}" dt="2021-11-30T21:43:42.284" v="28" actId="729"/>
        <pc:sldMkLst>
          <pc:docMk/>
          <pc:sldMk cId="2965933061" sldId="348"/>
        </pc:sldMkLst>
      </pc:sldChg>
      <pc:sldChg chg="mod modShow">
        <pc:chgData name="Rebecca Gilligan" userId="1aaf490e-74db-42c4-b582-badcc99e4f32" providerId="ADAL" clId="{A7D295AD-54E5-4CD3-9D0D-0CCDAD499000}" dt="2021-11-30T21:43:42.284" v="28" actId="729"/>
        <pc:sldMkLst>
          <pc:docMk/>
          <pc:sldMk cId="2351112470" sldId="349"/>
        </pc:sldMkLst>
      </pc:sldChg>
      <pc:sldChg chg="mod modShow">
        <pc:chgData name="Rebecca Gilligan" userId="1aaf490e-74db-42c4-b582-badcc99e4f32" providerId="ADAL" clId="{A7D295AD-54E5-4CD3-9D0D-0CCDAD499000}" dt="2021-11-30T21:43:42.284" v="28" actId="729"/>
        <pc:sldMkLst>
          <pc:docMk/>
          <pc:sldMk cId="2999443071" sldId="350"/>
        </pc:sldMkLst>
      </pc:sldChg>
      <pc:sldChg chg="mod modShow">
        <pc:chgData name="Rebecca Gilligan" userId="1aaf490e-74db-42c4-b582-badcc99e4f32" providerId="ADAL" clId="{A7D295AD-54E5-4CD3-9D0D-0CCDAD499000}" dt="2021-11-30T21:43:42.284" v="28" actId="729"/>
        <pc:sldMkLst>
          <pc:docMk/>
          <pc:sldMk cId="3971576092" sldId="351"/>
        </pc:sldMkLst>
      </pc:sldChg>
      <pc:sldChg chg="mod modShow">
        <pc:chgData name="Rebecca Gilligan" userId="1aaf490e-74db-42c4-b582-badcc99e4f32" providerId="ADAL" clId="{A7D295AD-54E5-4CD3-9D0D-0CCDAD499000}" dt="2021-11-30T21:43:42.284" v="28" actId="729"/>
        <pc:sldMkLst>
          <pc:docMk/>
          <pc:sldMk cId="2432837982" sldId="352"/>
        </pc:sldMkLst>
      </pc:sldChg>
      <pc:sldChg chg="mod modShow">
        <pc:chgData name="Rebecca Gilligan" userId="1aaf490e-74db-42c4-b582-badcc99e4f32" providerId="ADAL" clId="{A7D295AD-54E5-4CD3-9D0D-0CCDAD499000}" dt="2021-11-30T21:43:42.284" v="28" actId="729"/>
        <pc:sldMkLst>
          <pc:docMk/>
          <pc:sldMk cId="2949509957" sldId="353"/>
        </pc:sldMkLst>
      </pc:sldChg>
      <pc:sldChg chg="mod modShow">
        <pc:chgData name="Rebecca Gilligan" userId="1aaf490e-74db-42c4-b582-badcc99e4f32" providerId="ADAL" clId="{A7D295AD-54E5-4CD3-9D0D-0CCDAD499000}" dt="2021-11-30T21:43:42.284" v="28" actId="729"/>
        <pc:sldMkLst>
          <pc:docMk/>
          <pc:sldMk cId="3323945742" sldId="354"/>
        </pc:sldMkLst>
      </pc:sldChg>
      <pc:sldChg chg="mod modShow">
        <pc:chgData name="Rebecca Gilligan" userId="1aaf490e-74db-42c4-b582-badcc99e4f32" providerId="ADAL" clId="{A7D295AD-54E5-4CD3-9D0D-0CCDAD499000}" dt="2021-11-30T21:43:42.284" v="28" actId="729"/>
        <pc:sldMkLst>
          <pc:docMk/>
          <pc:sldMk cId="4085212499" sldId="355"/>
        </pc:sldMkLst>
      </pc:sldChg>
      <pc:sldChg chg="mod modShow">
        <pc:chgData name="Rebecca Gilligan" userId="1aaf490e-74db-42c4-b582-badcc99e4f32" providerId="ADAL" clId="{A7D295AD-54E5-4CD3-9D0D-0CCDAD499000}" dt="2021-11-30T21:43:42.284" v="28" actId="729"/>
        <pc:sldMkLst>
          <pc:docMk/>
          <pc:sldMk cId="2249653300" sldId="356"/>
        </pc:sldMkLst>
      </pc:sldChg>
      <pc:sldChg chg="mod modShow">
        <pc:chgData name="Rebecca Gilligan" userId="1aaf490e-74db-42c4-b582-badcc99e4f32" providerId="ADAL" clId="{A7D295AD-54E5-4CD3-9D0D-0CCDAD499000}" dt="2021-11-30T21:43:42.284" v="28" actId="729"/>
        <pc:sldMkLst>
          <pc:docMk/>
          <pc:sldMk cId="3719100617" sldId="357"/>
        </pc:sldMkLst>
      </pc:sldChg>
      <pc:sldChg chg="mod modShow">
        <pc:chgData name="Rebecca Gilligan" userId="1aaf490e-74db-42c4-b582-badcc99e4f32" providerId="ADAL" clId="{A7D295AD-54E5-4CD3-9D0D-0CCDAD499000}" dt="2021-11-30T21:43:42.284" v="28" actId="729"/>
        <pc:sldMkLst>
          <pc:docMk/>
          <pc:sldMk cId="1333096850" sldId="358"/>
        </pc:sldMkLst>
      </pc:sldChg>
      <pc:sldChg chg="mod modShow">
        <pc:chgData name="Rebecca Gilligan" userId="1aaf490e-74db-42c4-b582-badcc99e4f32" providerId="ADAL" clId="{A7D295AD-54E5-4CD3-9D0D-0CCDAD499000}" dt="2021-11-30T21:43:42.284" v="28" actId="729"/>
        <pc:sldMkLst>
          <pc:docMk/>
          <pc:sldMk cId="1213497724" sldId="359"/>
        </pc:sldMkLst>
      </pc:sldChg>
      <pc:sldChg chg="mod modShow">
        <pc:chgData name="Rebecca Gilligan" userId="1aaf490e-74db-42c4-b582-badcc99e4f32" providerId="ADAL" clId="{A7D295AD-54E5-4CD3-9D0D-0CCDAD499000}" dt="2021-11-30T21:43:42.284" v="28" actId="729"/>
        <pc:sldMkLst>
          <pc:docMk/>
          <pc:sldMk cId="3915260682" sldId="360"/>
        </pc:sldMkLst>
      </pc:sldChg>
      <pc:sldChg chg="mod modShow">
        <pc:chgData name="Rebecca Gilligan" userId="1aaf490e-74db-42c4-b582-badcc99e4f32" providerId="ADAL" clId="{A7D295AD-54E5-4CD3-9D0D-0CCDAD499000}" dt="2021-11-30T21:43:42.284" v="28" actId="729"/>
        <pc:sldMkLst>
          <pc:docMk/>
          <pc:sldMk cId="2979947275" sldId="361"/>
        </pc:sldMkLst>
      </pc:sldChg>
      <pc:sldChg chg="mod modShow">
        <pc:chgData name="Rebecca Gilligan" userId="1aaf490e-74db-42c4-b582-badcc99e4f32" providerId="ADAL" clId="{A7D295AD-54E5-4CD3-9D0D-0CCDAD499000}" dt="2021-11-30T21:43:42.284" v="28" actId="729"/>
        <pc:sldMkLst>
          <pc:docMk/>
          <pc:sldMk cId="2957887190" sldId="362"/>
        </pc:sldMkLst>
      </pc:sldChg>
      <pc:sldChg chg="mod modShow">
        <pc:chgData name="Rebecca Gilligan" userId="1aaf490e-74db-42c4-b582-badcc99e4f32" providerId="ADAL" clId="{A7D295AD-54E5-4CD3-9D0D-0CCDAD499000}" dt="2021-11-30T21:43:42.284" v="28" actId="729"/>
        <pc:sldMkLst>
          <pc:docMk/>
          <pc:sldMk cId="3909422692" sldId="363"/>
        </pc:sldMkLst>
      </pc:sldChg>
      <pc:sldChg chg="mod modShow">
        <pc:chgData name="Rebecca Gilligan" userId="1aaf490e-74db-42c4-b582-badcc99e4f32" providerId="ADAL" clId="{A7D295AD-54E5-4CD3-9D0D-0CCDAD499000}" dt="2021-11-30T21:43:10.343" v="27" actId="729"/>
        <pc:sldMkLst>
          <pc:docMk/>
          <pc:sldMk cId="1246566921" sldId="364"/>
        </pc:sldMkLst>
      </pc:sldChg>
      <pc:sldChg chg="mod modShow">
        <pc:chgData name="Rebecca Gilligan" userId="1aaf490e-74db-42c4-b582-badcc99e4f32" providerId="ADAL" clId="{A7D295AD-54E5-4CD3-9D0D-0CCDAD499000}" dt="2021-11-30T21:43:10.343" v="27" actId="729"/>
        <pc:sldMkLst>
          <pc:docMk/>
          <pc:sldMk cId="3391183064" sldId="365"/>
        </pc:sldMkLst>
      </pc:sldChg>
      <pc:sldChg chg="mod modShow">
        <pc:chgData name="Rebecca Gilligan" userId="1aaf490e-74db-42c4-b582-badcc99e4f32" providerId="ADAL" clId="{A7D295AD-54E5-4CD3-9D0D-0CCDAD499000}" dt="2021-11-30T21:43:10.343" v="27" actId="729"/>
        <pc:sldMkLst>
          <pc:docMk/>
          <pc:sldMk cId="669268782" sldId="366"/>
        </pc:sldMkLst>
      </pc:sldChg>
      <pc:sldChg chg="mod modShow">
        <pc:chgData name="Rebecca Gilligan" userId="1aaf490e-74db-42c4-b582-badcc99e4f32" providerId="ADAL" clId="{A7D295AD-54E5-4CD3-9D0D-0CCDAD499000}" dt="2021-11-30T21:43:10.343" v="27" actId="729"/>
        <pc:sldMkLst>
          <pc:docMk/>
          <pc:sldMk cId="2900983333" sldId="367"/>
        </pc:sldMkLst>
      </pc:sldChg>
      <pc:sldChg chg="mod modShow">
        <pc:chgData name="Rebecca Gilligan" userId="1aaf490e-74db-42c4-b582-badcc99e4f32" providerId="ADAL" clId="{A7D295AD-54E5-4CD3-9D0D-0CCDAD499000}" dt="2021-11-30T21:43:10.343" v="27" actId="729"/>
        <pc:sldMkLst>
          <pc:docMk/>
          <pc:sldMk cId="4224950128" sldId="368"/>
        </pc:sldMkLst>
      </pc:sldChg>
      <pc:sldChg chg="mod modShow">
        <pc:chgData name="Rebecca Gilligan" userId="1aaf490e-74db-42c4-b582-badcc99e4f32" providerId="ADAL" clId="{A7D295AD-54E5-4CD3-9D0D-0CCDAD499000}" dt="2021-11-30T21:43:10.343" v="27" actId="729"/>
        <pc:sldMkLst>
          <pc:docMk/>
          <pc:sldMk cId="1875340482" sldId="369"/>
        </pc:sldMkLst>
      </pc:sldChg>
      <pc:sldChg chg="mod modShow">
        <pc:chgData name="Rebecca Gilligan" userId="1aaf490e-74db-42c4-b582-badcc99e4f32" providerId="ADAL" clId="{A7D295AD-54E5-4CD3-9D0D-0CCDAD499000}" dt="2021-11-30T21:43:10.343" v="27" actId="729"/>
        <pc:sldMkLst>
          <pc:docMk/>
          <pc:sldMk cId="250993903" sldId="370"/>
        </pc:sldMkLst>
      </pc:sldChg>
      <pc:sldChg chg="mod modShow">
        <pc:chgData name="Rebecca Gilligan" userId="1aaf490e-74db-42c4-b582-badcc99e4f32" providerId="ADAL" clId="{A7D295AD-54E5-4CD3-9D0D-0CCDAD499000}" dt="2021-11-30T21:43:10.343" v="27" actId="729"/>
        <pc:sldMkLst>
          <pc:docMk/>
          <pc:sldMk cId="128192051" sldId="371"/>
        </pc:sldMkLst>
      </pc:sldChg>
      <pc:sldChg chg="mod modShow">
        <pc:chgData name="Rebecca Gilligan" userId="1aaf490e-74db-42c4-b582-badcc99e4f32" providerId="ADAL" clId="{A7D295AD-54E5-4CD3-9D0D-0CCDAD499000}" dt="2021-11-30T21:43:10.343" v="27" actId="729"/>
        <pc:sldMkLst>
          <pc:docMk/>
          <pc:sldMk cId="2091200814" sldId="372"/>
        </pc:sldMkLst>
      </pc:sldChg>
      <pc:sldChg chg="mod modShow">
        <pc:chgData name="Rebecca Gilligan" userId="1aaf490e-74db-42c4-b582-badcc99e4f32" providerId="ADAL" clId="{A7D295AD-54E5-4CD3-9D0D-0CCDAD499000}" dt="2021-11-30T21:43:10.343" v="27" actId="729"/>
        <pc:sldMkLst>
          <pc:docMk/>
          <pc:sldMk cId="4194197222" sldId="373"/>
        </pc:sldMkLst>
      </pc:sldChg>
      <pc:sldChg chg="mod modShow">
        <pc:chgData name="Rebecca Gilligan" userId="1aaf490e-74db-42c4-b582-badcc99e4f32" providerId="ADAL" clId="{A7D295AD-54E5-4CD3-9D0D-0CCDAD499000}" dt="2021-11-30T21:43:10.343" v="27" actId="729"/>
        <pc:sldMkLst>
          <pc:docMk/>
          <pc:sldMk cId="3596317747" sldId="374"/>
        </pc:sldMkLst>
      </pc:sldChg>
      <pc:sldChg chg="mod modShow">
        <pc:chgData name="Rebecca Gilligan" userId="1aaf490e-74db-42c4-b582-badcc99e4f32" providerId="ADAL" clId="{A7D295AD-54E5-4CD3-9D0D-0CCDAD499000}" dt="2021-11-30T21:43:10.343" v="27" actId="729"/>
        <pc:sldMkLst>
          <pc:docMk/>
          <pc:sldMk cId="2678803623" sldId="375"/>
        </pc:sldMkLst>
      </pc:sldChg>
      <pc:sldChg chg="mod modShow">
        <pc:chgData name="Rebecca Gilligan" userId="1aaf490e-74db-42c4-b582-badcc99e4f32" providerId="ADAL" clId="{A7D295AD-54E5-4CD3-9D0D-0CCDAD499000}" dt="2021-11-30T21:43:10.343" v="27" actId="729"/>
        <pc:sldMkLst>
          <pc:docMk/>
          <pc:sldMk cId="2442520510" sldId="376"/>
        </pc:sldMkLst>
      </pc:sldChg>
      <pc:sldChg chg="mod modShow">
        <pc:chgData name="Rebecca Gilligan" userId="1aaf490e-74db-42c4-b582-badcc99e4f32" providerId="ADAL" clId="{A7D295AD-54E5-4CD3-9D0D-0CCDAD499000}" dt="2021-11-30T21:43:10.343" v="27" actId="729"/>
        <pc:sldMkLst>
          <pc:docMk/>
          <pc:sldMk cId="532754943" sldId="377"/>
        </pc:sldMkLst>
      </pc:sldChg>
      <pc:sldChg chg="mod modShow">
        <pc:chgData name="Rebecca Gilligan" userId="1aaf490e-74db-42c4-b582-badcc99e4f32" providerId="ADAL" clId="{A7D295AD-54E5-4CD3-9D0D-0CCDAD499000}" dt="2021-11-30T21:43:42.284" v="28" actId="729"/>
        <pc:sldMkLst>
          <pc:docMk/>
          <pc:sldMk cId="2836138725" sldId="378"/>
        </pc:sldMkLst>
      </pc:sldChg>
      <pc:sldChg chg="modSp new mod">
        <pc:chgData name="Rebecca Gilligan" userId="1aaf490e-74db-42c4-b582-badcc99e4f32" providerId="ADAL" clId="{A7D295AD-54E5-4CD3-9D0D-0CCDAD499000}" dt="2021-11-30T21:49:04.265" v="85" actId="20577"/>
        <pc:sldMkLst>
          <pc:docMk/>
          <pc:sldMk cId="3778890385" sldId="379"/>
        </pc:sldMkLst>
        <pc:spChg chg="mod">
          <ac:chgData name="Rebecca Gilligan" userId="1aaf490e-74db-42c4-b582-badcc99e4f32" providerId="ADAL" clId="{A7D295AD-54E5-4CD3-9D0D-0CCDAD499000}" dt="2021-11-30T21:47:34.961" v="39" actId="20577"/>
          <ac:spMkLst>
            <pc:docMk/>
            <pc:sldMk cId="3778890385" sldId="379"/>
            <ac:spMk id="2" creationId="{16CDB535-6C98-4F12-B415-5814DBE22F0A}"/>
          </ac:spMkLst>
        </pc:spChg>
        <pc:spChg chg="mod">
          <ac:chgData name="Rebecca Gilligan" userId="1aaf490e-74db-42c4-b582-badcc99e4f32" providerId="ADAL" clId="{A7D295AD-54E5-4CD3-9D0D-0CCDAD499000}" dt="2021-11-30T21:49:04.265" v="85" actId="20577"/>
          <ac:spMkLst>
            <pc:docMk/>
            <pc:sldMk cId="3778890385" sldId="379"/>
            <ac:spMk id="3" creationId="{BA957839-3670-4B74-BF4F-8FF02CBADB05}"/>
          </ac:spMkLst>
        </pc:spChg>
      </pc:sldChg>
      <pc:sldChg chg="modSp new mod">
        <pc:chgData name="Rebecca Gilligan" userId="1aaf490e-74db-42c4-b582-badcc99e4f32" providerId="ADAL" clId="{A7D295AD-54E5-4CD3-9D0D-0CCDAD499000}" dt="2021-12-01T14:57:53.148" v="515" actId="20577"/>
        <pc:sldMkLst>
          <pc:docMk/>
          <pc:sldMk cId="147317549" sldId="380"/>
        </pc:sldMkLst>
        <pc:spChg chg="mod">
          <ac:chgData name="Rebecca Gilligan" userId="1aaf490e-74db-42c4-b582-badcc99e4f32" providerId="ADAL" clId="{A7D295AD-54E5-4CD3-9D0D-0CCDAD499000}" dt="2021-12-01T14:49:35.740" v="91" actId="20577"/>
          <ac:spMkLst>
            <pc:docMk/>
            <pc:sldMk cId="147317549" sldId="380"/>
            <ac:spMk id="2" creationId="{5DB32A6C-0743-423E-BEBF-352BD7248E38}"/>
          </ac:spMkLst>
        </pc:spChg>
        <pc:spChg chg="mod">
          <ac:chgData name="Rebecca Gilligan" userId="1aaf490e-74db-42c4-b582-badcc99e4f32" providerId="ADAL" clId="{A7D295AD-54E5-4CD3-9D0D-0CCDAD499000}" dt="2021-12-01T14:57:53.148" v="515" actId="20577"/>
          <ac:spMkLst>
            <pc:docMk/>
            <pc:sldMk cId="147317549" sldId="380"/>
            <ac:spMk id="3" creationId="{31E226E6-C1D4-461A-8DFC-838431F6E9DF}"/>
          </ac:spMkLst>
        </pc:spChg>
      </pc:sldChg>
    </pc:docChg>
  </pc:docChgLst>
  <pc:docChgLst>
    <pc:chgData name="Heitmeyer, Daniel (heitmedl)" userId="S::heitmedl@mail.uc.edu::28ba9868-9212-4efc-a5ea-072ee858dfb5" providerId="AD" clId="Web-{2432A20D-AB20-1A08-5966-91E431162902}"/>
    <pc:docChg chg="addSld modSld sldOrd">
      <pc:chgData name="Heitmeyer, Daniel (heitmedl)" userId="S::heitmedl@mail.uc.edu::28ba9868-9212-4efc-a5ea-072ee858dfb5" providerId="AD" clId="Web-{2432A20D-AB20-1A08-5966-91E431162902}" dt="2023-02-06T23:05:47.863" v="174" actId="20577"/>
      <pc:docMkLst>
        <pc:docMk/>
      </pc:docMkLst>
      <pc:sldChg chg="modSp">
        <pc:chgData name="Heitmeyer, Daniel (heitmedl)" userId="S::heitmedl@mail.uc.edu::28ba9868-9212-4efc-a5ea-072ee858dfb5" providerId="AD" clId="Web-{2432A20D-AB20-1A08-5966-91E431162902}" dt="2023-02-06T22:47:34.096" v="50" actId="20577"/>
        <pc:sldMkLst>
          <pc:docMk/>
          <pc:sldMk cId="1923715750" sldId="263"/>
        </pc:sldMkLst>
        <pc:spChg chg="mod">
          <ac:chgData name="Heitmeyer, Daniel (heitmedl)" userId="S::heitmedl@mail.uc.edu::28ba9868-9212-4efc-a5ea-072ee858dfb5" providerId="AD" clId="Web-{2432A20D-AB20-1A08-5966-91E431162902}" dt="2023-02-06T22:47:34.096" v="50" actId="20577"/>
          <ac:spMkLst>
            <pc:docMk/>
            <pc:sldMk cId="1923715750" sldId="263"/>
            <ac:spMk id="3" creationId="{D326A1E9-4B62-4750-B7B2-7FDB717FFAB7}"/>
          </ac:spMkLst>
        </pc:spChg>
      </pc:sldChg>
      <pc:sldChg chg="modSp">
        <pc:chgData name="Heitmeyer, Daniel (heitmedl)" userId="S::heitmedl@mail.uc.edu::28ba9868-9212-4efc-a5ea-072ee858dfb5" providerId="AD" clId="Web-{2432A20D-AB20-1A08-5966-91E431162902}" dt="2023-02-06T22:47:43.143" v="59" actId="20577"/>
        <pc:sldMkLst>
          <pc:docMk/>
          <pc:sldMk cId="1137100468" sldId="424"/>
        </pc:sldMkLst>
        <pc:spChg chg="mod">
          <ac:chgData name="Heitmeyer, Daniel (heitmedl)" userId="S::heitmedl@mail.uc.edu::28ba9868-9212-4efc-a5ea-072ee858dfb5" providerId="AD" clId="Web-{2432A20D-AB20-1A08-5966-91E431162902}" dt="2023-02-06T22:47:43.143" v="59" actId="20577"/>
          <ac:spMkLst>
            <pc:docMk/>
            <pc:sldMk cId="1137100468" sldId="424"/>
            <ac:spMk id="2" creationId="{113C147E-84EF-402D-99FB-391F27D06190}"/>
          </ac:spMkLst>
        </pc:spChg>
      </pc:sldChg>
      <pc:sldChg chg="modSp">
        <pc:chgData name="Heitmeyer, Daniel (heitmedl)" userId="S::heitmedl@mail.uc.edu::28ba9868-9212-4efc-a5ea-072ee858dfb5" providerId="AD" clId="Web-{2432A20D-AB20-1A08-5966-91E431162902}" dt="2023-02-06T23:03:24.671" v="103" actId="14100"/>
        <pc:sldMkLst>
          <pc:docMk/>
          <pc:sldMk cId="3091943882" sldId="515"/>
        </pc:sldMkLst>
        <pc:spChg chg="mod">
          <ac:chgData name="Heitmeyer, Daniel (heitmedl)" userId="S::heitmedl@mail.uc.edu::28ba9868-9212-4efc-a5ea-072ee858dfb5" providerId="AD" clId="Web-{2432A20D-AB20-1A08-5966-91E431162902}" dt="2023-02-06T23:03:24.671" v="103" actId="14100"/>
          <ac:spMkLst>
            <pc:docMk/>
            <pc:sldMk cId="3091943882" sldId="515"/>
            <ac:spMk id="3" creationId="{1559A877-19B8-8177-0E29-5F34F9BB84FB}"/>
          </ac:spMkLst>
        </pc:spChg>
      </pc:sldChg>
      <pc:sldChg chg="modSp">
        <pc:chgData name="Heitmeyer, Daniel (heitmedl)" userId="S::heitmedl@mail.uc.edu::28ba9868-9212-4efc-a5ea-072ee858dfb5" providerId="AD" clId="Web-{2432A20D-AB20-1A08-5966-91E431162902}" dt="2023-02-06T23:04:31.204" v="118" actId="20577"/>
        <pc:sldMkLst>
          <pc:docMk/>
          <pc:sldMk cId="1051580986" sldId="529"/>
        </pc:sldMkLst>
        <pc:spChg chg="mod">
          <ac:chgData name="Heitmeyer, Daniel (heitmedl)" userId="S::heitmedl@mail.uc.edu::28ba9868-9212-4efc-a5ea-072ee858dfb5" providerId="AD" clId="Web-{2432A20D-AB20-1A08-5966-91E431162902}" dt="2023-02-06T23:04:31.204" v="118" actId="20577"/>
          <ac:spMkLst>
            <pc:docMk/>
            <pc:sldMk cId="1051580986" sldId="529"/>
            <ac:spMk id="3" creationId="{9A928F41-DE60-ACF6-AF40-C9AD493E8113}"/>
          </ac:spMkLst>
        </pc:spChg>
      </pc:sldChg>
      <pc:sldChg chg="modSp">
        <pc:chgData name="Heitmeyer, Daniel (heitmedl)" userId="S::heitmedl@mail.uc.edu::28ba9868-9212-4efc-a5ea-072ee858dfb5" providerId="AD" clId="Web-{2432A20D-AB20-1A08-5966-91E431162902}" dt="2023-02-06T23:04:43.236" v="126" actId="20577"/>
        <pc:sldMkLst>
          <pc:docMk/>
          <pc:sldMk cId="2048958055" sldId="542"/>
        </pc:sldMkLst>
        <pc:spChg chg="mod">
          <ac:chgData name="Heitmeyer, Daniel (heitmedl)" userId="S::heitmedl@mail.uc.edu::28ba9868-9212-4efc-a5ea-072ee858dfb5" providerId="AD" clId="Web-{2432A20D-AB20-1A08-5966-91E431162902}" dt="2023-02-06T23:04:43.236" v="126" actId="20577"/>
          <ac:spMkLst>
            <pc:docMk/>
            <pc:sldMk cId="2048958055" sldId="542"/>
            <ac:spMk id="3" creationId="{A95931B7-B613-5E84-39E0-21C09F29C2CD}"/>
          </ac:spMkLst>
        </pc:spChg>
      </pc:sldChg>
      <pc:sldChg chg="modSp">
        <pc:chgData name="Heitmeyer, Daniel (heitmedl)" userId="S::heitmedl@mail.uc.edu::28ba9868-9212-4efc-a5ea-072ee858dfb5" providerId="AD" clId="Web-{2432A20D-AB20-1A08-5966-91E431162902}" dt="2023-02-06T23:05:35.659" v="172" actId="20577"/>
        <pc:sldMkLst>
          <pc:docMk/>
          <pc:sldMk cId="3630369551" sldId="544"/>
        </pc:sldMkLst>
        <pc:spChg chg="mod">
          <ac:chgData name="Heitmeyer, Daniel (heitmedl)" userId="S::heitmedl@mail.uc.edu::28ba9868-9212-4efc-a5ea-072ee858dfb5" providerId="AD" clId="Web-{2432A20D-AB20-1A08-5966-91E431162902}" dt="2023-02-06T23:05:35.659" v="172" actId="20577"/>
          <ac:spMkLst>
            <pc:docMk/>
            <pc:sldMk cId="3630369551" sldId="544"/>
            <ac:spMk id="3" creationId="{AB53122D-DFCA-BFAC-4AD0-14A3FB0E21AF}"/>
          </ac:spMkLst>
        </pc:spChg>
      </pc:sldChg>
      <pc:sldChg chg="modSp">
        <pc:chgData name="Heitmeyer, Daniel (heitmedl)" userId="S::heitmedl@mail.uc.edu::28ba9868-9212-4efc-a5ea-072ee858dfb5" providerId="AD" clId="Web-{2432A20D-AB20-1A08-5966-91E431162902}" dt="2023-02-06T23:05:26.128" v="170" actId="20577"/>
        <pc:sldMkLst>
          <pc:docMk/>
          <pc:sldMk cId="526103300" sldId="549"/>
        </pc:sldMkLst>
        <pc:spChg chg="mod">
          <ac:chgData name="Heitmeyer, Daniel (heitmedl)" userId="S::heitmedl@mail.uc.edu::28ba9868-9212-4efc-a5ea-072ee858dfb5" providerId="AD" clId="Web-{2432A20D-AB20-1A08-5966-91E431162902}" dt="2023-02-06T23:05:26.128" v="170" actId="20577"/>
          <ac:spMkLst>
            <pc:docMk/>
            <pc:sldMk cId="526103300" sldId="549"/>
            <ac:spMk id="3" creationId="{3C6D8602-C5F3-7803-4095-44CCFF23B321}"/>
          </ac:spMkLst>
        </pc:spChg>
      </pc:sldChg>
      <pc:sldChg chg="delSp modSp">
        <pc:chgData name="Heitmeyer, Daniel (heitmedl)" userId="S::heitmedl@mail.uc.edu::28ba9868-9212-4efc-a5ea-072ee858dfb5" providerId="AD" clId="Web-{2432A20D-AB20-1A08-5966-91E431162902}" dt="2023-02-06T22:38:36.236" v="3" actId="1076"/>
        <pc:sldMkLst>
          <pc:docMk/>
          <pc:sldMk cId="3132929211" sldId="556"/>
        </pc:sldMkLst>
        <pc:picChg chg="mod">
          <ac:chgData name="Heitmeyer, Daniel (heitmedl)" userId="S::heitmedl@mail.uc.edu::28ba9868-9212-4efc-a5ea-072ee858dfb5" providerId="AD" clId="Web-{2432A20D-AB20-1A08-5966-91E431162902}" dt="2023-02-06T22:38:36.236" v="3" actId="1076"/>
          <ac:picMkLst>
            <pc:docMk/>
            <pc:sldMk cId="3132929211" sldId="556"/>
            <ac:picMk id="6" creationId="{2796F9EE-9F07-E752-7DAC-E2AD0CC717D0}"/>
          </ac:picMkLst>
        </pc:picChg>
        <pc:picChg chg="del">
          <ac:chgData name="Heitmeyer, Daniel (heitmedl)" userId="S::heitmedl@mail.uc.edu::28ba9868-9212-4efc-a5ea-072ee858dfb5" providerId="AD" clId="Web-{2432A20D-AB20-1A08-5966-91E431162902}" dt="2023-02-06T22:38:21.579" v="1"/>
          <ac:picMkLst>
            <pc:docMk/>
            <pc:sldMk cId="3132929211" sldId="556"/>
            <ac:picMk id="8" creationId="{52377B69-15A4-D2EC-F3E1-C52A73151743}"/>
          </ac:picMkLst>
        </pc:picChg>
        <pc:picChg chg="del">
          <ac:chgData name="Heitmeyer, Daniel (heitmedl)" userId="S::heitmedl@mail.uc.edu::28ba9868-9212-4efc-a5ea-072ee858dfb5" providerId="AD" clId="Web-{2432A20D-AB20-1A08-5966-91E431162902}" dt="2023-02-06T22:38:20.376" v="0"/>
          <ac:picMkLst>
            <pc:docMk/>
            <pc:sldMk cId="3132929211" sldId="556"/>
            <ac:picMk id="9" creationId="{5778EAB1-B432-0F22-E044-DD8FD5BF467E}"/>
          </ac:picMkLst>
        </pc:picChg>
      </pc:sldChg>
      <pc:sldChg chg="modSp">
        <pc:chgData name="Heitmeyer, Daniel (heitmedl)" userId="S::heitmedl@mail.uc.edu::28ba9868-9212-4efc-a5ea-072ee858dfb5" providerId="AD" clId="Web-{2432A20D-AB20-1A08-5966-91E431162902}" dt="2023-02-06T23:03:58.828" v="106" actId="1076"/>
        <pc:sldMkLst>
          <pc:docMk/>
          <pc:sldMk cId="2970703720" sldId="562"/>
        </pc:sldMkLst>
        <pc:spChg chg="mod">
          <ac:chgData name="Heitmeyer, Daniel (heitmedl)" userId="S::heitmedl@mail.uc.edu::28ba9868-9212-4efc-a5ea-072ee858dfb5" providerId="AD" clId="Web-{2432A20D-AB20-1A08-5966-91E431162902}" dt="2023-02-06T23:03:52.641" v="105" actId="14100"/>
          <ac:spMkLst>
            <pc:docMk/>
            <pc:sldMk cId="2970703720" sldId="562"/>
            <ac:spMk id="3" creationId="{6CAF09B7-72C5-3321-3ECF-237469FB17DC}"/>
          </ac:spMkLst>
        </pc:spChg>
        <pc:picChg chg="mod">
          <ac:chgData name="Heitmeyer, Daniel (heitmedl)" userId="S::heitmedl@mail.uc.edu::28ba9868-9212-4efc-a5ea-072ee858dfb5" providerId="AD" clId="Web-{2432A20D-AB20-1A08-5966-91E431162902}" dt="2023-02-06T23:03:58.828" v="106" actId="1076"/>
          <ac:picMkLst>
            <pc:docMk/>
            <pc:sldMk cId="2970703720" sldId="562"/>
            <ac:picMk id="5" creationId="{D8E10DAF-E9FD-03CA-8411-27631D827529}"/>
          </ac:picMkLst>
        </pc:picChg>
      </pc:sldChg>
      <pc:sldChg chg="delSp modSp ord">
        <pc:chgData name="Heitmeyer, Daniel (heitmedl)" userId="S::heitmedl@mail.uc.edu::28ba9868-9212-4efc-a5ea-072ee858dfb5" providerId="AD" clId="Web-{2432A20D-AB20-1A08-5966-91E431162902}" dt="2023-02-06T22:55:22.766" v="98"/>
        <pc:sldMkLst>
          <pc:docMk/>
          <pc:sldMk cId="4114177981" sldId="564"/>
        </pc:sldMkLst>
        <pc:spChg chg="del">
          <ac:chgData name="Heitmeyer, Daniel (heitmedl)" userId="S::heitmedl@mail.uc.edu::28ba9868-9212-4efc-a5ea-072ee858dfb5" providerId="AD" clId="Web-{2432A20D-AB20-1A08-5966-91E431162902}" dt="2023-02-06T22:52:26.417" v="66"/>
          <ac:spMkLst>
            <pc:docMk/>
            <pc:sldMk cId="4114177981" sldId="564"/>
            <ac:spMk id="5" creationId="{B0B4D645-5FEC-DD0E-31AC-49DF1CDC699D}"/>
          </ac:spMkLst>
        </pc:spChg>
        <pc:graphicFrameChg chg="mod modGraphic">
          <ac:chgData name="Heitmeyer, Daniel (heitmedl)" userId="S::heitmedl@mail.uc.edu::28ba9868-9212-4efc-a5ea-072ee858dfb5" providerId="AD" clId="Web-{2432A20D-AB20-1A08-5966-91E431162902}" dt="2023-02-06T22:55:22.766" v="98"/>
          <ac:graphicFrameMkLst>
            <pc:docMk/>
            <pc:sldMk cId="4114177981" sldId="564"/>
            <ac:graphicFrameMk id="9" creationId="{E89EE3E6-D583-F247-440F-1635C540B9B6}"/>
          </ac:graphicFrameMkLst>
        </pc:graphicFrameChg>
        <pc:picChg chg="del">
          <ac:chgData name="Heitmeyer, Daniel (heitmedl)" userId="S::heitmedl@mail.uc.edu::28ba9868-9212-4efc-a5ea-072ee858dfb5" providerId="AD" clId="Web-{2432A20D-AB20-1A08-5966-91E431162902}" dt="2023-02-06T22:42:29.946" v="40"/>
          <ac:picMkLst>
            <pc:docMk/>
            <pc:sldMk cId="4114177981" sldId="564"/>
            <ac:picMk id="6" creationId="{F99B10AF-6904-7448-417D-ED3AA33D04AD}"/>
          </ac:picMkLst>
        </pc:picChg>
        <pc:picChg chg="del">
          <ac:chgData name="Heitmeyer, Daniel (heitmedl)" userId="S::heitmedl@mail.uc.edu::28ba9868-9212-4efc-a5ea-072ee858dfb5" providerId="AD" clId="Web-{2432A20D-AB20-1A08-5966-91E431162902}" dt="2023-02-06T22:42:29.462" v="39"/>
          <ac:picMkLst>
            <pc:docMk/>
            <pc:sldMk cId="4114177981" sldId="564"/>
            <ac:picMk id="7" creationId="{FCD9B161-574E-9F42-CB54-3E161776D558}"/>
          </ac:picMkLst>
        </pc:picChg>
      </pc:sldChg>
      <pc:sldChg chg="modSp">
        <pc:chgData name="Heitmeyer, Daniel (heitmedl)" userId="S::heitmedl@mail.uc.edu::28ba9868-9212-4efc-a5ea-072ee858dfb5" providerId="AD" clId="Web-{2432A20D-AB20-1A08-5966-91E431162902}" dt="2023-02-06T23:05:47.863" v="174" actId="20577"/>
        <pc:sldMkLst>
          <pc:docMk/>
          <pc:sldMk cId="1128013739" sldId="569"/>
        </pc:sldMkLst>
        <pc:spChg chg="mod">
          <ac:chgData name="Heitmeyer, Daniel (heitmedl)" userId="S::heitmedl@mail.uc.edu::28ba9868-9212-4efc-a5ea-072ee858dfb5" providerId="AD" clId="Web-{2432A20D-AB20-1A08-5966-91E431162902}" dt="2023-02-06T23:05:47.863" v="174" actId="20577"/>
          <ac:spMkLst>
            <pc:docMk/>
            <pc:sldMk cId="1128013739" sldId="569"/>
            <ac:spMk id="3" creationId="{1559A877-19B8-8177-0E29-5F34F9BB84FB}"/>
          </ac:spMkLst>
        </pc:spChg>
      </pc:sldChg>
      <pc:sldChg chg="modSp add ord replId">
        <pc:chgData name="Heitmeyer, Daniel (heitmedl)" userId="S::heitmedl@mail.uc.edu::28ba9868-9212-4efc-a5ea-072ee858dfb5" providerId="AD" clId="Web-{2432A20D-AB20-1A08-5966-91E431162902}" dt="2023-02-06T22:51:21.353" v="61"/>
        <pc:sldMkLst>
          <pc:docMk/>
          <pc:sldMk cId="2245363216" sldId="570"/>
        </pc:sldMkLst>
        <pc:spChg chg="mod">
          <ac:chgData name="Heitmeyer, Daniel (heitmedl)" userId="S::heitmedl@mail.uc.edu::28ba9868-9212-4efc-a5ea-072ee858dfb5" providerId="AD" clId="Web-{2432A20D-AB20-1A08-5966-91E431162902}" dt="2023-02-06T22:40:55.131" v="31" actId="20577"/>
          <ac:spMkLst>
            <pc:docMk/>
            <pc:sldMk cId="2245363216" sldId="570"/>
            <ac:spMk id="3" creationId="{1559A877-19B8-8177-0E29-5F34F9BB84FB}"/>
          </ac:spMkLst>
        </pc:spChg>
      </pc:sldChg>
    </pc:docChg>
  </pc:docChgLst>
  <pc:docChgLst>
    <pc:chgData name="Palmer, Heath (palmerha)" userId="S::palmerha@mail.uc.edu::0ec25989-dc86-4447-ac66-f59147535132" providerId="AD" clId="Web-{5BAEC61C-3FC3-06B2-7CCB-4D438AFFD6D5}"/>
    <pc:docChg chg="modSld">
      <pc:chgData name="Palmer, Heath (palmerha)" userId="S::palmerha@mail.uc.edu::0ec25989-dc86-4447-ac66-f59147535132" providerId="AD" clId="Web-{5BAEC61C-3FC3-06B2-7CCB-4D438AFFD6D5}" dt="2022-01-04T18:57:56.825" v="34"/>
      <pc:docMkLst>
        <pc:docMk/>
      </pc:docMkLst>
      <pc:sldChg chg="modSp mod modShow">
        <pc:chgData name="Palmer, Heath (palmerha)" userId="S::palmerha@mail.uc.edu::0ec25989-dc86-4447-ac66-f59147535132" providerId="AD" clId="Web-{5BAEC61C-3FC3-06B2-7CCB-4D438AFFD6D5}" dt="2022-01-04T18:57:56.825" v="34"/>
        <pc:sldMkLst>
          <pc:docMk/>
          <pc:sldMk cId="523183106" sldId="392"/>
        </pc:sldMkLst>
        <pc:graphicFrameChg chg="mod modGraphic">
          <ac:chgData name="Palmer, Heath (palmerha)" userId="S::palmerha@mail.uc.edu::0ec25989-dc86-4447-ac66-f59147535132" providerId="AD" clId="Web-{5BAEC61C-3FC3-06B2-7CCB-4D438AFFD6D5}" dt="2022-01-04T18:57:56.825" v="34"/>
          <ac:graphicFrameMkLst>
            <pc:docMk/>
            <pc:sldMk cId="523183106" sldId="392"/>
            <ac:graphicFrameMk id="5" creationId="{F1EAEF34-EAA4-48A7-BFCA-624C60240F01}"/>
          </ac:graphicFrameMkLst>
        </pc:graphicFrameChg>
      </pc:sldChg>
    </pc:docChg>
  </pc:docChgLst>
  <pc:docChgLst>
    <pc:chgData name="Schindler, Ilan (schindim)" userId="S::schindim@mail.uc.edu::8b301551-2d9c-4678-a221-f3100996c974" providerId="AD" clId="Web-{E722A1D1-0050-405B-AECF-64F0FDFA1894}"/>
    <pc:docChg chg="addSld delSld modSld sldOrd">
      <pc:chgData name="Schindler, Ilan (schindim)" userId="S::schindim@mail.uc.edu::8b301551-2d9c-4678-a221-f3100996c974" providerId="AD" clId="Web-{E722A1D1-0050-405B-AECF-64F0FDFA1894}" dt="2023-01-24T15:24:05.699" v="806" actId="20577"/>
      <pc:docMkLst>
        <pc:docMk/>
      </pc:docMkLst>
      <pc:sldChg chg="modSp add del">
        <pc:chgData name="Schindler, Ilan (schindim)" userId="S::schindim@mail.uc.edu::8b301551-2d9c-4678-a221-f3100996c974" providerId="AD" clId="Web-{E722A1D1-0050-405B-AECF-64F0FDFA1894}" dt="2023-01-24T15:21:25.038" v="759" actId="20577"/>
        <pc:sldMkLst>
          <pc:docMk/>
          <pc:sldMk cId="788672622" sldId="534"/>
        </pc:sldMkLst>
        <pc:spChg chg="mod">
          <ac:chgData name="Schindler, Ilan (schindim)" userId="S::schindim@mail.uc.edu::8b301551-2d9c-4678-a221-f3100996c974" providerId="AD" clId="Web-{E722A1D1-0050-405B-AECF-64F0FDFA1894}" dt="2023-01-24T15:21:25.038" v="759" actId="20577"/>
          <ac:spMkLst>
            <pc:docMk/>
            <pc:sldMk cId="788672622" sldId="534"/>
            <ac:spMk id="3" creationId="{1559A877-19B8-8177-0E29-5F34F9BB84FB}"/>
          </ac:spMkLst>
        </pc:spChg>
      </pc:sldChg>
      <pc:sldChg chg="modSp">
        <pc:chgData name="Schindler, Ilan (schindim)" userId="S::schindim@mail.uc.edu::8b301551-2d9c-4678-a221-f3100996c974" providerId="AD" clId="Web-{E722A1D1-0050-405B-AECF-64F0FDFA1894}" dt="2023-01-24T15:03:56.526" v="10" actId="20577"/>
        <pc:sldMkLst>
          <pc:docMk/>
          <pc:sldMk cId="811294953" sldId="536"/>
        </pc:sldMkLst>
        <pc:spChg chg="mod">
          <ac:chgData name="Schindler, Ilan (schindim)" userId="S::schindim@mail.uc.edu::8b301551-2d9c-4678-a221-f3100996c974" providerId="AD" clId="Web-{E722A1D1-0050-405B-AECF-64F0FDFA1894}" dt="2023-01-24T15:03:56.526" v="10" actId="20577"/>
          <ac:spMkLst>
            <pc:docMk/>
            <pc:sldMk cId="811294953" sldId="536"/>
            <ac:spMk id="3" creationId="{1559A877-19B8-8177-0E29-5F34F9BB84FB}"/>
          </ac:spMkLst>
        </pc:spChg>
      </pc:sldChg>
      <pc:sldChg chg="modSp add ord replId">
        <pc:chgData name="Schindler, Ilan (schindim)" userId="S::schindim@mail.uc.edu::8b301551-2d9c-4678-a221-f3100996c974" providerId="AD" clId="Web-{E722A1D1-0050-405B-AECF-64F0FDFA1894}" dt="2023-01-24T15:14:32.246" v="481"/>
        <pc:sldMkLst>
          <pc:docMk/>
          <pc:sldMk cId="1331653943" sldId="555"/>
        </pc:sldMkLst>
        <pc:spChg chg="mod">
          <ac:chgData name="Schindler, Ilan (schindim)" userId="S::schindim@mail.uc.edu::8b301551-2d9c-4678-a221-f3100996c974" providerId="AD" clId="Web-{E722A1D1-0050-405B-AECF-64F0FDFA1894}" dt="2023-01-24T15:11:32.554" v="281" actId="20577"/>
          <ac:spMkLst>
            <pc:docMk/>
            <pc:sldMk cId="1331653943" sldId="555"/>
            <ac:spMk id="2" creationId="{320D005E-3BA1-8AE4-7E9B-A1D317563E8A}"/>
          </ac:spMkLst>
        </pc:spChg>
        <pc:spChg chg="mod">
          <ac:chgData name="Schindler, Ilan (schindim)" userId="S::schindim@mail.uc.edu::8b301551-2d9c-4678-a221-f3100996c974" providerId="AD" clId="Web-{E722A1D1-0050-405B-AECF-64F0FDFA1894}" dt="2023-01-24T15:14:21.683" v="479" actId="20577"/>
          <ac:spMkLst>
            <pc:docMk/>
            <pc:sldMk cId="1331653943" sldId="555"/>
            <ac:spMk id="3" creationId="{1559A877-19B8-8177-0E29-5F34F9BB84FB}"/>
          </ac:spMkLst>
        </pc:spChg>
      </pc:sldChg>
      <pc:sldChg chg="modSp add replId">
        <pc:chgData name="Schindler, Ilan (schindim)" userId="S::schindim@mail.uc.edu::8b301551-2d9c-4678-a221-f3100996c974" providerId="AD" clId="Web-{E722A1D1-0050-405B-AECF-64F0FDFA1894}" dt="2023-01-24T15:24:05.699" v="806" actId="20577"/>
        <pc:sldMkLst>
          <pc:docMk/>
          <pc:sldMk cId="3132929211" sldId="556"/>
        </pc:sldMkLst>
        <pc:spChg chg="mod">
          <ac:chgData name="Schindler, Ilan (schindim)" userId="S::schindim@mail.uc.edu::8b301551-2d9c-4678-a221-f3100996c974" providerId="AD" clId="Web-{E722A1D1-0050-405B-AECF-64F0FDFA1894}" dt="2023-01-24T15:16:55.297" v="494" actId="20577"/>
          <ac:spMkLst>
            <pc:docMk/>
            <pc:sldMk cId="3132929211" sldId="556"/>
            <ac:spMk id="2" creationId="{320D005E-3BA1-8AE4-7E9B-A1D317563E8A}"/>
          </ac:spMkLst>
        </pc:spChg>
        <pc:spChg chg="mod">
          <ac:chgData name="Schindler, Ilan (schindim)" userId="S::schindim@mail.uc.edu::8b301551-2d9c-4678-a221-f3100996c974" providerId="AD" clId="Web-{E722A1D1-0050-405B-AECF-64F0FDFA1894}" dt="2023-01-24T15:24:05.699" v="806" actId="20577"/>
          <ac:spMkLst>
            <pc:docMk/>
            <pc:sldMk cId="3132929211" sldId="556"/>
            <ac:spMk id="3" creationId="{1559A877-19B8-8177-0E29-5F34F9BB84FB}"/>
          </ac:spMkLst>
        </pc:spChg>
      </pc:sldChg>
    </pc:docChg>
  </pc:docChgLst>
  <pc:docChgLst>
    <pc:chgData name="Conner, Lucas (connerla)" userId="S::connerla@mail.uc.edu::84ba1a80-aab5-4a15-a169-6a4fb108c2ec" providerId="AD" clId="Web-{ABDFA7C0-921B-B85A-0EFF-299119A0B4B4}"/>
    <pc:docChg chg="modSld">
      <pc:chgData name="Conner, Lucas (connerla)" userId="S::connerla@mail.uc.edu::84ba1a80-aab5-4a15-a169-6a4fb108c2ec" providerId="AD" clId="Web-{ABDFA7C0-921B-B85A-0EFF-299119A0B4B4}" dt="2023-02-06T23:07:24.510" v="148"/>
      <pc:docMkLst>
        <pc:docMk/>
      </pc:docMkLst>
      <pc:sldChg chg="modSp">
        <pc:chgData name="Conner, Lucas (connerla)" userId="S::connerla@mail.uc.edu::84ba1a80-aab5-4a15-a169-6a4fb108c2ec" providerId="AD" clId="Web-{ABDFA7C0-921B-B85A-0EFF-299119A0B4B4}" dt="2023-02-06T22:41:34.223" v="7" actId="20577"/>
        <pc:sldMkLst>
          <pc:docMk/>
          <pc:sldMk cId="1923715750" sldId="263"/>
        </pc:sldMkLst>
        <pc:spChg chg="mod">
          <ac:chgData name="Conner, Lucas (connerla)" userId="S::connerla@mail.uc.edu::84ba1a80-aab5-4a15-a169-6a4fb108c2ec" providerId="AD" clId="Web-{ABDFA7C0-921B-B85A-0EFF-299119A0B4B4}" dt="2023-02-06T22:41:34.223" v="7" actId="20577"/>
          <ac:spMkLst>
            <pc:docMk/>
            <pc:sldMk cId="1923715750" sldId="263"/>
            <ac:spMk id="3" creationId="{D326A1E9-4B62-4750-B7B2-7FDB717FFAB7}"/>
          </ac:spMkLst>
        </pc:spChg>
      </pc:sldChg>
      <pc:sldChg chg="modSp">
        <pc:chgData name="Conner, Lucas (connerla)" userId="S::connerla@mail.uc.edu::84ba1a80-aab5-4a15-a169-6a4fb108c2ec" providerId="AD" clId="Web-{ABDFA7C0-921B-B85A-0EFF-299119A0B4B4}" dt="2023-02-06T22:51:43.253" v="93" actId="20577"/>
        <pc:sldMkLst>
          <pc:docMk/>
          <pc:sldMk cId="1960192062" sldId="269"/>
        </pc:sldMkLst>
        <pc:spChg chg="mod">
          <ac:chgData name="Conner, Lucas (connerla)" userId="S::connerla@mail.uc.edu::84ba1a80-aab5-4a15-a169-6a4fb108c2ec" providerId="AD" clId="Web-{ABDFA7C0-921B-B85A-0EFF-299119A0B4B4}" dt="2023-02-06T22:51:43.253" v="93" actId="20577"/>
          <ac:spMkLst>
            <pc:docMk/>
            <pc:sldMk cId="1960192062" sldId="269"/>
            <ac:spMk id="2" creationId="{4FDB9AC6-4A5C-43E1-BDF6-065F47A0C839}"/>
          </ac:spMkLst>
        </pc:spChg>
      </pc:sldChg>
      <pc:sldChg chg="addSp delSp modSp">
        <pc:chgData name="Conner, Lucas (connerla)" userId="S::connerla@mail.uc.edu::84ba1a80-aab5-4a15-a169-6a4fb108c2ec" providerId="AD" clId="Web-{ABDFA7C0-921B-B85A-0EFF-299119A0B4B4}" dt="2023-02-06T22:39:00.251" v="5" actId="1076"/>
        <pc:sldMkLst>
          <pc:docMk/>
          <pc:sldMk cId="3610680741" sldId="390"/>
        </pc:sldMkLst>
        <pc:picChg chg="add mod">
          <ac:chgData name="Conner, Lucas (connerla)" userId="S::connerla@mail.uc.edu::84ba1a80-aab5-4a15-a169-6a4fb108c2ec" providerId="AD" clId="Web-{ABDFA7C0-921B-B85A-0EFF-299119A0B4B4}" dt="2023-02-06T22:39:00.251" v="5" actId="1076"/>
          <ac:picMkLst>
            <pc:docMk/>
            <pc:sldMk cId="3610680741" sldId="390"/>
            <ac:picMk id="3" creationId="{DE1EE849-8B50-A0CE-F9A4-5FF527489519}"/>
          </ac:picMkLst>
        </pc:picChg>
        <pc:picChg chg="del">
          <ac:chgData name="Conner, Lucas (connerla)" userId="S::connerla@mail.uc.edu::84ba1a80-aab5-4a15-a169-6a4fb108c2ec" providerId="AD" clId="Web-{ABDFA7C0-921B-B85A-0EFF-299119A0B4B4}" dt="2023-02-06T22:38:57.391" v="4"/>
          <ac:picMkLst>
            <pc:docMk/>
            <pc:sldMk cId="3610680741" sldId="390"/>
            <ac:picMk id="6" creationId="{84B4626C-91E9-408A-EF75-BA6868CE42D1}"/>
          </ac:picMkLst>
        </pc:picChg>
      </pc:sldChg>
      <pc:sldChg chg="modSp">
        <pc:chgData name="Conner, Lucas (connerla)" userId="S::connerla@mail.uc.edu::84ba1a80-aab5-4a15-a169-6a4fb108c2ec" providerId="AD" clId="Web-{ABDFA7C0-921B-B85A-0EFF-299119A0B4B4}" dt="2023-02-06T22:47:55.888" v="52" actId="1076"/>
        <pc:sldMkLst>
          <pc:docMk/>
          <pc:sldMk cId="1645872813" sldId="425"/>
        </pc:sldMkLst>
        <pc:picChg chg="mod">
          <ac:chgData name="Conner, Lucas (connerla)" userId="S::connerla@mail.uc.edu::84ba1a80-aab5-4a15-a169-6a4fb108c2ec" providerId="AD" clId="Web-{ABDFA7C0-921B-B85A-0EFF-299119A0B4B4}" dt="2023-02-06T22:47:55.888" v="52" actId="1076"/>
          <ac:picMkLst>
            <pc:docMk/>
            <pc:sldMk cId="1645872813" sldId="425"/>
            <ac:picMk id="7" creationId="{DB233DD0-3F44-9FC5-B4D0-C950819EEEAC}"/>
          </ac:picMkLst>
        </pc:picChg>
      </pc:sldChg>
      <pc:sldChg chg="addSp delSp modSp">
        <pc:chgData name="Conner, Lucas (connerla)" userId="S::connerla@mail.uc.edu::84ba1a80-aab5-4a15-a169-6a4fb108c2ec" providerId="AD" clId="Web-{ABDFA7C0-921B-B85A-0EFF-299119A0B4B4}" dt="2023-02-06T22:48:56.327" v="70" actId="1076"/>
        <pc:sldMkLst>
          <pc:docMk/>
          <pc:sldMk cId="2286663099" sldId="518"/>
        </pc:sldMkLst>
        <pc:picChg chg="del">
          <ac:chgData name="Conner, Lucas (connerla)" userId="S::connerla@mail.uc.edu::84ba1a80-aab5-4a15-a169-6a4fb108c2ec" providerId="AD" clId="Web-{ABDFA7C0-921B-B85A-0EFF-299119A0B4B4}" dt="2023-02-06T22:44:50.962" v="19"/>
          <ac:picMkLst>
            <pc:docMk/>
            <pc:sldMk cId="2286663099" sldId="518"/>
            <ac:picMk id="5" creationId="{CD9177B8-A5AD-B05D-7BF0-E45D06C2AD5E}"/>
          </ac:picMkLst>
        </pc:picChg>
        <pc:picChg chg="add del mod modCrop">
          <ac:chgData name="Conner, Lucas (connerla)" userId="S::connerla@mail.uc.edu::84ba1a80-aab5-4a15-a169-6a4fb108c2ec" providerId="AD" clId="Web-{ABDFA7C0-921B-B85A-0EFF-299119A0B4B4}" dt="2023-02-06T22:47:21.497" v="46"/>
          <ac:picMkLst>
            <pc:docMk/>
            <pc:sldMk cId="2286663099" sldId="518"/>
            <ac:picMk id="6" creationId="{E3CC051A-81CF-2205-5669-785E26793041}"/>
          </ac:picMkLst>
        </pc:picChg>
        <pc:picChg chg="add del">
          <ac:chgData name="Conner, Lucas (connerla)" userId="S::connerla@mail.uc.edu::84ba1a80-aab5-4a15-a169-6a4fb108c2ec" providerId="AD" clId="Web-{ABDFA7C0-921B-B85A-0EFF-299119A0B4B4}" dt="2023-02-06T22:48:02.810" v="56"/>
          <ac:picMkLst>
            <pc:docMk/>
            <pc:sldMk cId="2286663099" sldId="518"/>
            <ac:picMk id="8" creationId="{017B25EB-6209-5DC2-60AE-C6D10A9939FC}"/>
          </ac:picMkLst>
        </pc:picChg>
        <pc:picChg chg="add mod modCrop">
          <ac:chgData name="Conner, Lucas (connerla)" userId="S::connerla@mail.uc.edu::84ba1a80-aab5-4a15-a169-6a4fb108c2ec" providerId="AD" clId="Web-{ABDFA7C0-921B-B85A-0EFF-299119A0B4B4}" dt="2023-02-06T22:48:56.327" v="70" actId="1076"/>
          <ac:picMkLst>
            <pc:docMk/>
            <pc:sldMk cId="2286663099" sldId="518"/>
            <ac:picMk id="10" creationId="{476D6793-D6F2-6B68-8296-3C477051D2B8}"/>
          </ac:picMkLst>
        </pc:picChg>
      </pc:sldChg>
      <pc:sldChg chg="addSp delSp modSp">
        <pc:chgData name="Conner, Lucas (connerla)" userId="S::connerla@mail.uc.edu::84ba1a80-aab5-4a15-a169-6a4fb108c2ec" providerId="AD" clId="Web-{ABDFA7C0-921B-B85A-0EFF-299119A0B4B4}" dt="2023-02-06T22:49:43.922" v="80" actId="1076"/>
        <pc:sldMkLst>
          <pc:docMk/>
          <pc:sldMk cId="1329383846" sldId="519"/>
        </pc:sldMkLst>
        <pc:picChg chg="del">
          <ac:chgData name="Conner, Lucas (connerla)" userId="S::connerla@mail.uc.edu::84ba1a80-aab5-4a15-a169-6a4fb108c2ec" providerId="AD" clId="Web-{ABDFA7C0-921B-B85A-0EFF-299119A0B4B4}" dt="2023-02-06T22:45:01.759" v="22"/>
          <ac:picMkLst>
            <pc:docMk/>
            <pc:sldMk cId="1329383846" sldId="519"/>
            <ac:picMk id="5" creationId="{BD510374-1C37-68EB-8754-BC8AD29C24A6}"/>
          </ac:picMkLst>
        </pc:picChg>
        <pc:picChg chg="add del mod modCrop">
          <ac:chgData name="Conner, Lucas (connerla)" userId="S::connerla@mail.uc.edu::84ba1a80-aab5-4a15-a169-6a4fb108c2ec" providerId="AD" clId="Web-{ABDFA7C0-921B-B85A-0EFF-299119A0B4B4}" dt="2023-02-06T22:47:17.950" v="45"/>
          <ac:picMkLst>
            <pc:docMk/>
            <pc:sldMk cId="1329383846" sldId="519"/>
            <ac:picMk id="6" creationId="{BE0A9A41-65CF-F013-B665-E55A973FD6E5}"/>
          </ac:picMkLst>
        </pc:picChg>
        <pc:picChg chg="add mod modCrop">
          <ac:chgData name="Conner, Lucas (connerla)" userId="S::connerla@mail.uc.edu::84ba1a80-aab5-4a15-a169-6a4fb108c2ec" providerId="AD" clId="Web-{ABDFA7C0-921B-B85A-0EFF-299119A0B4B4}" dt="2023-02-06T22:49:43.922" v="80" actId="1076"/>
          <ac:picMkLst>
            <pc:docMk/>
            <pc:sldMk cId="1329383846" sldId="519"/>
            <ac:picMk id="8" creationId="{F10893AA-607C-A20B-D9E8-584501416DD5}"/>
          </ac:picMkLst>
        </pc:picChg>
      </pc:sldChg>
      <pc:sldChg chg="addSp delSp modSp">
        <pc:chgData name="Conner, Lucas (connerla)" userId="S::connerla@mail.uc.edu::84ba1a80-aab5-4a15-a169-6a4fb108c2ec" providerId="AD" clId="Web-{ABDFA7C0-921B-B85A-0EFF-299119A0B4B4}" dt="2023-02-06T23:07:24.510" v="148"/>
        <pc:sldMkLst>
          <pc:docMk/>
          <pc:sldMk cId="4114177981" sldId="564"/>
        </pc:sldMkLst>
        <pc:spChg chg="add del mod">
          <ac:chgData name="Conner, Lucas (connerla)" userId="S::connerla@mail.uc.edu::84ba1a80-aab5-4a15-a169-6a4fb108c2ec" providerId="AD" clId="Web-{ABDFA7C0-921B-B85A-0EFF-299119A0B4B4}" dt="2023-02-06T23:07:24.510" v="148"/>
          <ac:spMkLst>
            <pc:docMk/>
            <pc:sldMk cId="4114177981" sldId="564"/>
            <ac:spMk id="10" creationId="{12BA99F0-B1A2-646C-C814-5ADAF8A427A2}"/>
          </ac:spMkLst>
        </pc:spChg>
        <pc:spChg chg="add del mod">
          <ac:chgData name="Conner, Lucas (connerla)" userId="S::connerla@mail.uc.edu::84ba1a80-aab5-4a15-a169-6a4fb108c2ec" providerId="AD" clId="Web-{ABDFA7C0-921B-B85A-0EFF-299119A0B4B4}" dt="2023-02-06T23:07:22.932" v="147"/>
          <ac:spMkLst>
            <pc:docMk/>
            <pc:sldMk cId="4114177981" sldId="564"/>
            <ac:spMk id="11" creationId="{70888EE8-D1DE-F77C-1A0A-B305DABC2412}"/>
          </ac:spMkLst>
        </pc:spChg>
        <pc:graphicFrameChg chg="add del mod">
          <ac:chgData name="Conner, Lucas (connerla)" userId="S::connerla@mail.uc.edu::84ba1a80-aab5-4a15-a169-6a4fb108c2ec" providerId="AD" clId="Web-{ABDFA7C0-921B-B85A-0EFF-299119A0B4B4}" dt="2023-02-06T23:04:23.052" v="131"/>
          <ac:graphicFrameMkLst>
            <pc:docMk/>
            <pc:sldMk cId="4114177981" sldId="564"/>
            <ac:graphicFrameMk id="8" creationId="{19182311-234F-54F6-FDE9-338DCBFCE68F}"/>
          </ac:graphicFrameMkLst>
        </pc:graphicFrameChg>
        <pc:graphicFrameChg chg="mod modGraphic">
          <ac:chgData name="Conner, Lucas (connerla)" userId="S::connerla@mail.uc.edu::84ba1a80-aab5-4a15-a169-6a4fb108c2ec" providerId="AD" clId="Web-{ABDFA7C0-921B-B85A-0EFF-299119A0B4B4}" dt="2023-02-06T23:07:20.072" v="146" actId="1076"/>
          <ac:graphicFrameMkLst>
            <pc:docMk/>
            <pc:sldMk cId="4114177981" sldId="564"/>
            <ac:graphicFrameMk id="9" creationId="{E89EE3E6-D583-F247-440F-1635C540B9B6}"/>
          </ac:graphicFrameMkLst>
        </pc:graphicFrameChg>
      </pc:sldChg>
      <pc:sldChg chg="modSp">
        <pc:chgData name="Conner, Lucas (connerla)" userId="S::connerla@mail.uc.edu::84ba1a80-aab5-4a15-a169-6a4fb108c2ec" providerId="AD" clId="Web-{ABDFA7C0-921B-B85A-0EFF-299119A0B4B4}" dt="2023-02-06T23:00:19.375" v="117"/>
        <pc:sldMkLst>
          <pc:docMk/>
          <pc:sldMk cId="245785760" sldId="565"/>
        </pc:sldMkLst>
        <pc:graphicFrameChg chg="mod modGraphic">
          <ac:chgData name="Conner, Lucas (connerla)" userId="S::connerla@mail.uc.edu::84ba1a80-aab5-4a15-a169-6a4fb108c2ec" providerId="AD" clId="Web-{ABDFA7C0-921B-B85A-0EFF-299119A0B4B4}" dt="2023-02-06T23:00:19.375" v="117"/>
          <ac:graphicFrameMkLst>
            <pc:docMk/>
            <pc:sldMk cId="245785760" sldId="565"/>
            <ac:graphicFrameMk id="5" creationId="{15DA4BCE-AA31-7019-41B9-585DBB04F19F}"/>
          </ac:graphicFrameMkLst>
        </pc:graphicFrameChg>
      </pc:sldChg>
      <pc:sldChg chg="modSp">
        <pc:chgData name="Conner, Lucas (connerla)" userId="S::connerla@mail.uc.edu::84ba1a80-aab5-4a15-a169-6a4fb108c2ec" providerId="AD" clId="Web-{ABDFA7C0-921B-B85A-0EFF-299119A0B4B4}" dt="2023-02-06T23:03:46.239" v="127" actId="1076"/>
        <pc:sldMkLst>
          <pc:docMk/>
          <pc:sldMk cId="184984770" sldId="566"/>
        </pc:sldMkLst>
        <pc:graphicFrameChg chg="mod modGraphic">
          <ac:chgData name="Conner, Lucas (connerla)" userId="S::connerla@mail.uc.edu::84ba1a80-aab5-4a15-a169-6a4fb108c2ec" providerId="AD" clId="Web-{ABDFA7C0-921B-B85A-0EFF-299119A0B4B4}" dt="2023-02-06T23:03:46.239" v="127" actId="1076"/>
          <ac:graphicFrameMkLst>
            <pc:docMk/>
            <pc:sldMk cId="184984770" sldId="566"/>
            <ac:graphicFrameMk id="5" creationId="{15DA4BCE-AA31-7019-41B9-585DBB04F19F}"/>
          </ac:graphicFrameMkLst>
        </pc:graphicFrameChg>
      </pc:sldChg>
      <pc:sldChg chg="modSp">
        <pc:chgData name="Conner, Lucas (connerla)" userId="S::connerla@mail.uc.edu::84ba1a80-aab5-4a15-a169-6a4fb108c2ec" providerId="AD" clId="Web-{ABDFA7C0-921B-B85A-0EFF-299119A0B4B4}" dt="2023-02-06T23:06:33.087" v="138" actId="1076"/>
        <pc:sldMkLst>
          <pc:docMk/>
          <pc:sldMk cId="2245363216" sldId="570"/>
        </pc:sldMkLst>
        <pc:spChg chg="mod">
          <ac:chgData name="Conner, Lucas (connerla)" userId="S::connerla@mail.uc.edu::84ba1a80-aab5-4a15-a169-6a4fb108c2ec" providerId="AD" clId="Web-{ABDFA7C0-921B-B85A-0EFF-299119A0B4B4}" dt="2023-02-06T23:06:33.087" v="138" actId="1076"/>
          <ac:spMkLst>
            <pc:docMk/>
            <pc:sldMk cId="2245363216" sldId="570"/>
            <ac:spMk id="3" creationId="{1559A877-19B8-8177-0E29-5F34F9BB84FB}"/>
          </ac:spMkLst>
        </pc:spChg>
      </pc:sldChg>
    </pc:docChg>
  </pc:docChgLst>
  <pc:docChgLst>
    <pc:chgData name="Conner, Lucas (connerla)" userId="S::connerla@mail.uc.edu::84ba1a80-aab5-4a15-a169-6a4fb108c2ec" providerId="AD" clId="Web-{B10575DA-5AFC-80CC-5A7B-9DE5FC5C3B01}"/>
    <pc:docChg chg="modSld">
      <pc:chgData name="Conner, Lucas (connerla)" userId="S::connerla@mail.uc.edu::84ba1a80-aab5-4a15-a169-6a4fb108c2ec" providerId="AD" clId="Web-{B10575DA-5AFC-80CC-5A7B-9DE5FC5C3B01}" dt="2023-01-19T20:09:50.619" v="202" actId="20577"/>
      <pc:docMkLst>
        <pc:docMk/>
      </pc:docMkLst>
      <pc:sldChg chg="modSp">
        <pc:chgData name="Conner, Lucas (connerla)" userId="S::connerla@mail.uc.edu::84ba1a80-aab5-4a15-a169-6a4fb108c2ec" providerId="AD" clId="Web-{B10575DA-5AFC-80CC-5A7B-9DE5FC5C3B01}" dt="2023-01-19T19:34:19.439" v="45" actId="20577"/>
        <pc:sldMkLst>
          <pc:docMk/>
          <pc:sldMk cId="3863831746" sldId="512"/>
        </pc:sldMkLst>
        <pc:spChg chg="mod">
          <ac:chgData name="Conner, Lucas (connerla)" userId="S::connerla@mail.uc.edu::84ba1a80-aab5-4a15-a169-6a4fb108c2ec" providerId="AD" clId="Web-{B10575DA-5AFC-80CC-5A7B-9DE5FC5C3B01}" dt="2023-01-19T19:34:19.439" v="45" actId="20577"/>
          <ac:spMkLst>
            <pc:docMk/>
            <pc:sldMk cId="3863831746" sldId="512"/>
            <ac:spMk id="2" creationId="{320D005E-3BA1-8AE4-7E9B-A1D317563E8A}"/>
          </ac:spMkLst>
        </pc:spChg>
      </pc:sldChg>
      <pc:sldChg chg="modSp">
        <pc:chgData name="Conner, Lucas (connerla)" userId="S::connerla@mail.uc.edu::84ba1a80-aab5-4a15-a169-6a4fb108c2ec" providerId="AD" clId="Web-{B10575DA-5AFC-80CC-5A7B-9DE5FC5C3B01}" dt="2023-01-19T19:35:07.049" v="81" actId="20577"/>
        <pc:sldMkLst>
          <pc:docMk/>
          <pc:sldMk cId="727286347" sldId="513"/>
        </pc:sldMkLst>
        <pc:spChg chg="mod">
          <ac:chgData name="Conner, Lucas (connerla)" userId="S::connerla@mail.uc.edu::84ba1a80-aab5-4a15-a169-6a4fb108c2ec" providerId="AD" clId="Web-{B10575DA-5AFC-80CC-5A7B-9DE5FC5C3B01}" dt="2023-01-19T19:35:07.049" v="81" actId="20577"/>
          <ac:spMkLst>
            <pc:docMk/>
            <pc:sldMk cId="727286347" sldId="513"/>
            <ac:spMk id="2" creationId="{D18044AF-2B0B-F64A-BAF1-D8AA47035493}"/>
          </ac:spMkLst>
        </pc:spChg>
      </pc:sldChg>
      <pc:sldChg chg="modSp">
        <pc:chgData name="Conner, Lucas (connerla)" userId="S::connerla@mail.uc.edu::84ba1a80-aab5-4a15-a169-6a4fb108c2ec" providerId="AD" clId="Web-{B10575DA-5AFC-80CC-5A7B-9DE5FC5C3B01}" dt="2023-01-19T19:34:28.189" v="52" actId="20577"/>
        <pc:sldMkLst>
          <pc:docMk/>
          <pc:sldMk cId="1474503202" sldId="514"/>
        </pc:sldMkLst>
        <pc:spChg chg="mod">
          <ac:chgData name="Conner, Lucas (connerla)" userId="S::connerla@mail.uc.edu::84ba1a80-aab5-4a15-a169-6a4fb108c2ec" providerId="AD" clId="Web-{B10575DA-5AFC-80CC-5A7B-9DE5FC5C3B01}" dt="2023-01-19T19:34:28.189" v="52" actId="20577"/>
          <ac:spMkLst>
            <pc:docMk/>
            <pc:sldMk cId="1474503202" sldId="514"/>
            <ac:spMk id="2" creationId="{320D005E-3BA1-8AE4-7E9B-A1D317563E8A}"/>
          </ac:spMkLst>
        </pc:spChg>
      </pc:sldChg>
      <pc:sldChg chg="modSp">
        <pc:chgData name="Conner, Lucas (connerla)" userId="S::connerla@mail.uc.edu::84ba1a80-aab5-4a15-a169-6a4fb108c2ec" providerId="AD" clId="Web-{B10575DA-5AFC-80CC-5A7B-9DE5FC5C3B01}" dt="2023-01-19T19:34:38.596" v="62" actId="20577"/>
        <pc:sldMkLst>
          <pc:docMk/>
          <pc:sldMk cId="3091943882" sldId="515"/>
        </pc:sldMkLst>
        <pc:spChg chg="mod">
          <ac:chgData name="Conner, Lucas (connerla)" userId="S::connerla@mail.uc.edu::84ba1a80-aab5-4a15-a169-6a4fb108c2ec" providerId="AD" clId="Web-{B10575DA-5AFC-80CC-5A7B-9DE5FC5C3B01}" dt="2023-01-19T19:34:38.596" v="62" actId="20577"/>
          <ac:spMkLst>
            <pc:docMk/>
            <pc:sldMk cId="3091943882" sldId="515"/>
            <ac:spMk id="2" creationId="{320D005E-3BA1-8AE4-7E9B-A1D317563E8A}"/>
          </ac:spMkLst>
        </pc:spChg>
      </pc:sldChg>
      <pc:sldChg chg="modSp">
        <pc:chgData name="Conner, Lucas (connerla)" userId="S::connerla@mail.uc.edu::84ba1a80-aab5-4a15-a169-6a4fb108c2ec" providerId="AD" clId="Web-{B10575DA-5AFC-80CC-5A7B-9DE5FC5C3B01}" dt="2023-01-19T19:34:49.955" v="72" actId="20577"/>
        <pc:sldMkLst>
          <pc:docMk/>
          <pc:sldMk cId="3765969846" sldId="526"/>
        </pc:sldMkLst>
        <pc:spChg chg="mod">
          <ac:chgData name="Conner, Lucas (connerla)" userId="S::connerla@mail.uc.edu::84ba1a80-aab5-4a15-a169-6a4fb108c2ec" providerId="AD" clId="Web-{B10575DA-5AFC-80CC-5A7B-9DE5FC5C3B01}" dt="2023-01-19T19:34:49.955" v="72" actId="20577"/>
          <ac:spMkLst>
            <pc:docMk/>
            <pc:sldMk cId="3765969846" sldId="526"/>
            <ac:spMk id="2" creationId="{320D005E-3BA1-8AE4-7E9B-A1D317563E8A}"/>
          </ac:spMkLst>
        </pc:spChg>
      </pc:sldChg>
      <pc:sldChg chg="modSp">
        <pc:chgData name="Conner, Lucas (connerla)" userId="S::connerla@mail.uc.edu::84ba1a80-aab5-4a15-a169-6a4fb108c2ec" providerId="AD" clId="Web-{B10575DA-5AFC-80CC-5A7B-9DE5FC5C3B01}" dt="2023-01-19T19:34:07.110" v="40" actId="20577"/>
        <pc:sldMkLst>
          <pc:docMk/>
          <pc:sldMk cId="2640680036" sldId="530"/>
        </pc:sldMkLst>
        <pc:spChg chg="mod">
          <ac:chgData name="Conner, Lucas (connerla)" userId="S::connerla@mail.uc.edu::84ba1a80-aab5-4a15-a169-6a4fb108c2ec" providerId="AD" clId="Web-{B10575DA-5AFC-80CC-5A7B-9DE5FC5C3B01}" dt="2023-01-19T19:34:07.110" v="40" actId="20577"/>
          <ac:spMkLst>
            <pc:docMk/>
            <pc:sldMk cId="2640680036" sldId="530"/>
            <ac:spMk id="2" creationId="{320D005E-3BA1-8AE4-7E9B-A1D317563E8A}"/>
          </ac:spMkLst>
        </pc:spChg>
      </pc:sldChg>
      <pc:sldChg chg="modSp">
        <pc:chgData name="Conner, Lucas (connerla)" userId="S::connerla@mail.uc.edu::84ba1a80-aab5-4a15-a169-6a4fb108c2ec" providerId="AD" clId="Web-{B10575DA-5AFC-80CC-5A7B-9DE5FC5C3B01}" dt="2023-01-19T19:34:24.080" v="49" actId="20577"/>
        <pc:sldMkLst>
          <pc:docMk/>
          <pc:sldMk cId="3504811094" sldId="531"/>
        </pc:sldMkLst>
        <pc:spChg chg="mod">
          <ac:chgData name="Conner, Lucas (connerla)" userId="S::connerla@mail.uc.edu::84ba1a80-aab5-4a15-a169-6a4fb108c2ec" providerId="AD" clId="Web-{B10575DA-5AFC-80CC-5A7B-9DE5FC5C3B01}" dt="2023-01-19T19:34:24.080" v="49" actId="20577"/>
          <ac:spMkLst>
            <pc:docMk/>
            <pc:sldMk cId="3504811094" sldId="531"/>
            <ac:spMk id="2" creationId="{320D005E-3BA1-8AE4-7E9B-A1D317563E8A}"/>
          </ac:spMkLst>
        </pc:spChg>
      </pc:sldChg>
      <pc:sldChg chg="modSp">
        <pc:chgData name="Conner, Lucas (connerla)" userId="S::connerla@mail.uc.edu::84ba1a80-aab5-4a15-a169-6a4fb108c2ec" providerId="AD" clId="Web-{B10575DA-5AFC-80CC-5A7B-9DE5FC5C3B01}" dt="2023-01-19T19:34:32.345" v="56" actId="20577"/>
        <pc:sldMkLst>
          <pc:docMk/>
          <pc:sldMk cId="909786670" sldId="532"/>
        </pc:sldMkLst>
        <pc:spChg chg="mod">
          <ac:chgData name="Conner, Lucas (connerla)" userId="S::connerla@mail.uc.edu::84ba1a80-aab5-4a15-a169-6a4fb108c2ec" providerId="AD" clId="Web-{B10575DA-5AFC-80CC-5A7B-9DE5FC5C3B01}" dt="2023-01-19T19:34:32.345" v="56" actId="20577"/>
          <ac:spMkLst>
            <pc:docMk/>
            <pc:sldMk cId="909786670" sldId="532"/>
            <ac:spMk id="2" creationId="{320D005E-3BA1-8AE4-7E9B-A1D317563E8A}"/>
          </ac:spMkLst>
        </pc:spChg>
      </pc:sldChg>
      <pc:sldChg chg="modSp">
        <pc:chgData name="Conner, Lucas (connerla)" userId="S::connerla@mail.uc.edu::84ba1a80-aab5-4a15-a169-6a4fb108c2ec" providerId="AD" clId="Web-{B10575DA-5AFC-80CC-5A7B-9DE5FC5C3B01}" dt="2023-01-19T20:09:50.619" v="202" actId="20577"/>
        <pc:sldMkLst>
          <pc:docMk/>
          <pc:sldMk cId="3367719182" sldId="533"/>
        </pc:sldMkLst>
        <pc:spChg chg="mod">
          <ac:chgData name="Conner, Lucas (connerla)" userId="S::connerla@mail.uc.edu::84ba1a80-aab5-4a15-a169-6a4fb108c2ec" providerId="AD" clId="Web-{B10575DA-5AFC-80CC-5A7B-9DE5FC5C3B01}" dt="2023-01-19T19:34:34.939" v="59" actId="20577"/>
          <ac:spMkLst>
            <pc:docMk/>
            <pc:sldMk cId="3367719182" sldId="533"/>
            <ac:spMk id="2" creationId="{320D005E-3BA1-8AE4-7E9B-A1D317563E8A}"/>
          </ac:spMkLst>
        </pc:spChg>
        <pc:spChg chg="mod">
          <ac:chgData name="Conner, Lucas (connerla)" userId="S::connerla@mail.uc.edu::84ba1a80-aab5-4a15-a169-6a4fb108c2ec" providerId="AD" clId="Web-{B10575DA-5AFC-80CC-5A7B-9DE5FC5C3B01}" dt="2023-01-19T20:09:50.619" v="202" actId="20577"/>
          <ac:spMkLst>
            <pc:docMk/>
            <pc:sldMk cId="3367719182" sldId="533"/>
            <ac:spMk id="3" creationId="{1559A877-19B8-8177-0E29-5F34F9BB84FB}"/>
          </ac:spMkLst>
        </pc:spChg>
      </pc:sldChg>
      <pc:sldChg chg="modSp">
        <pc:chgData name="Conner, Lucas (connerla)" userId="S::connerla@mail.uc.edu::84ba1a80-aab5-4a15-a169-6a4fb108c2ec" providerId="AD" clId="Web-{B10575DA-5AFC-80CC-5A7B-9DE5FC5C3B01}" dt="2023-01-19T19:34:41.846" v="64" actId="20577"/>
        <pc:sldMkLst>
          <pc:docMk/>
          <pc:sldMk cId="788672622" sldId="534"/>
        </pc:sldMkLst>
        <pc:spChg chg="mod">
          <ac:chgData name="Conner, Lucas (connerla)" userId="S::connerla@mail.uc.edu::84ba1a80-aab5-4a15-a169-6a4fb108c2ec" providerId="AD" clId="Web-{B10575DA-5AFC-80CC-5A7B-9DE5FC5C3B01}" dt="2023-01-19T19:34:41.846" v="64" actId="20577"/>
          <ac:spMkLst>
            <pc:docMk/>
            <pc:sldMk cId="788672622" sldId="534"/>
            <ac:spMk id="2" creationId="{320D005E-3BA1-8AE4-7E9B-A1D317563E8A}"/>
          </ac:spMkLst>
        </pc:spChg>
      </pc:sldChg>
      <pc:sldChg chg="modSp">
        <pc:chgData name="Conner, Lucas (connerla)" userId="S::connerla@mail.uc.edu::84ba1a80-aab5-4a15-a169-6a4fb108c2ec" providerId="AD" clId="Web-{B10575DA-5AFC-80CC-5A7B-9DE5FC5C3B01}" dt="2023-01-19T19:34:47.002" v="68" actId="20577"/>
        <pc:sldMkLst>
          <pc:docMk/>
          <pc:sldMk cId="996242618" sldId="535"/>
        </pc:sldMkLst>
        <pc:spChg chg="mod">
          <ac:chgData name="Conner, Lucas (connerla)" userId="S::connerla@mail.uc.edu::84ba1a80-aab5-4a15-a169-6a4fb108c2ec" providerId="AD" clId="Web-{B10575DA-5AFC-80CC-5A7B-9DE5FC5C3B01}" dt="2023-01-19T19:34:47.002" v="68" actId="20577"/>
          <ac:spMkLst>
            <pc:docMk/>
            <pc:sldMk cId="996242618" sldId="535"/>
            <ac:spMk id="2" creationId="{320D005E-3BA1-8AE4-7E9B-A1D317563E8A}"/>
          </ac:spMkLst>
        </pc:spChg>
      </pc:sldChg>
      <pc:sldChg chg="modSp">
        <pc:chgData name="Conner, Lucas (connerla)" userId="S::connerla@mail.uc.edu::84ba1a80-aab5-4a15-a169-6a4fb108c2ec" providerId="AD" clId="Web-{B10575DA-5AFC-80CC-5A7B-9DE5FC5C3B01}" dt="2023-01-19T19:34:52.565" v="75" actId="20577"/>
        <pc:sldMkLst>
          <pc:docMk/>
          <pc:sldMk cId="811294953" sldId="536"/>
        </pc:sldMkLst>
        <pc:spChg chg="mod">
          <ac:chgData name="Conner, Lucas (connerla)" userId="S::connerla@mail.uc.edu::84ba1a80-aab5-4a15-a169-6a4fb108c2ec" providerId="AD" clId="Web-{B10575DA-5AFC-80CC-5A7B-9DE5FC5C3B01}" dt="2023-01-19T19:34:52.565" v="75" actId="20577"/>
          <ac:spMkLst>
            <pc:docMk/>
            <pc:sldMk cId="811294953" sldId="536"/>
            <ac:spMk id="2" creationId="{320D005E-3BA1-8AE4-7E9B-A1D317563E8A}"/>
          </ac:spMkLst>
        </pc:spChg>
      </pc:sldChg>
      <pc:sldChg chg="modSp">
        <pc:chgData name="Conner, Lucas (connerla)" userId="S::connerla@mail.uc.edu::84ba1a80-aab5-4a15-a169-6a4fb108c2ec" providerId="AD" clId="Web-{B10575DA-5AFC-80CC-5A7B-9DE5FC5C3B01}" dt="2023-01-19T19:34:56.205" v="79" actId="20577"/>
        <pc:sldMkLst>
          <pc:docMk/>
          <pc:sldMk cId="3161839011" sldId="537"/>
        </pc:sldMkLst>
        <pc:spChg chg="mod">
          <ac:chgData name="Conner, Lucas (connerla)" userId="S::connerla@mail.uc.edu::84ba1a80-aab5-4a15-a169-6a4fb108c2ec" providerId="AD" clId="Web-{B10575DA-5AFC-80CC-5A7B-9DE5FC5C3B01}" dt="2023-01-19T19:34:56.205" v="79" actId="20577"/>
          <ac:spMkLst>
            <pc:docMk/>
            <pc:sldMk cId="3161839011" sldId="537"/>
            <ac:spMk id="2" creationId="{320D005E-3BA1-8AE4-7E9B-A1D317563E8A}"/>
          </ac:spMkLst>
        </pc:spChg>
      </pc:sldChg>
      <pc:sldChg chg="modSp">
        <pc:chgData name="Conner, Lucas (connerla)" userId="S::connerla@mail.uc.edu::84ba1a80-aab5-4a15-a169-6a4fb108c2ec" providerId="AD" clId="Web-{B10575DA-5AFC-80CC-5A7B-9DE5FC5C3B01}" dt="2023-01-19T19:35:09.440" v="83" actId="20577"/>
        <pc:sldMkLst>
          <pc:docMk/>
          <pc:sldMk cId="2483793101" sldId="539"/>
        </pc:sldMkLst>
        <pc:spChg chg="mod">
          <ac:chgData name="Conner, Lucas (connerla)" userId="S::connerla@mail.uc.edu::84ba1a80-aab5-4a15-a169-6a4fb108c2ec" providerId="AD" clId="Web-{B10575DA-5AFC-80CC-5A7B-9DE5FC5C3B01}" dt="2023-01-19T19:35:09.440" v="83" actId="20577"/>
          <ac:spMkLst>
            <pc:docMk/>
            <pc:sldMk cId="2483793101" sldId="539"/>
            <ac:spMk id="2" creationId="{D18044AF-2B0B-F64A-BAF1-D8AA47035493}"/>
          </ac:spMkLst>
        </pc:spChg>
      </pc:sldChg>
      <pc:sldChg chg="modSp">
        <pc:chgData name="Conner, Lucas (connerla)" userId="S::connerla@mail.uc.edu::84ba1a80-aab5-4a15-a169-6a4fb108c2ec" providerId="AD" clId="Web-{B10575DA-5AFC-80CC-5A7B-9DE5FC5C3B01}" dt="2023-01-19T19:35:16.675" v="85" actId="20577"/>
        <pc:sldMkLst>
          <pc:docMk/>
          <pc:sldMk cId="642202735" sldId="540"/>
        </pc:sldMkLst>
        <pc:spChg chg="mod">
          <ac:chgData name="Conner, Lucas (connerla)" userId="S::connerla@mail.uc.edu::84ba1a80-aab5-4a15-a169-6a4fb108c2ec" providerId="AD" clId="Web-{B10575DA-5AFC-80CC-5A7B-9DE5FC5C3B01}" dt="2023-01-19T19:35:16.675" v="85" actId="20577"/>
          <ac:spMkLst>
            <pc:docMk/>
            <pc:sldMk cId="642202735" sldId="540"/>
            <ac:spMk id="2" creationId="{D18044AF-2B0B-F64A-BAF1-D8AA47035493}"/>
          </ac:spMkLst>
        </pc:spChg>
      </pc:sldChg>
      <pc:sldChg chg="modSp">
        <pc:chgData name="Conner, Lucas (connerla)" userId="S::connerla@mail.uc.edu::84ba1a80-aab5-4a15-a169-6a4fb108c2ec" providerId="AD" clId="Web-{B10575DA-5AFC-80CC-5A7B-9DE5FC5C3B01}" dt="2023-01-19T19:37:27.569" v="119" actId="20577"/>
        <pc:sldMkLst>
          <pc:docMk/>
          <pc:sldMk cId="1784003081" sldId="541"/>
        </pc:sldMkLst>
        <pc:spChg chg="mod">
          <ac:chgData name="Conner, Lucas (connerla)" userId="S::connerla@mail.uc.edu::84ba1a80-aab5-4a15-a169-6a4fb108c2ec" providerId="AD" clId="Web-{B10575DA-5AFC-80CC-5A7B-9DE5FC5C3B01}" dt="2023-01-19T19:37:27.569" v="119" actId="20577"/>
          <ac:spMkLst>
            <pc:docMk/>
            <pc:sldMk cId="1784003081" sldId="541"/>
            <ac:spMk id="3" creationId="{E42972AA-3A26-DE51-AF21-C3F6F6097544}"/>
          </ac:spMkLst>
        </pc:spChg>
      </pc:sldChg>
      <pc:sldChg chg="modSp">
        <pc:chgData name="Conner, Lucas (connerla)" userId="S::connerla@mail.uc.edu::84ba1a80-aab5-4a15-a169-6a4fb108c2ec" providerId="AD" clId="Web-{B10575DA-5AFC-80CC-5A7B-9DE5FC5C3B01}" dt="2023-01-19T20:05:28.472" v="125" actId="20577"/>
        <pc:sldMkLst>
          <pc:docMk/>
          <pc:sldMk cId="2048958055" sldId="542"/>
        </pc:sldMkLst>
        <pc:spChg chg="mod">
          <ac:chgData name="Conner, Lucas (connerla)" userId="S::connerla@mail.uc.edu::84ba1a80-aab5-4a15-a169-6a4fb108c2ec" providerId="AD" clId="Web-{B10575DA-5AFC-80CC-5A7B-9DE5FC5C3B01}" dt="2023-01-19T20:05:28.472" v="125" actId="20577"/>
          <ac:spMkLst>
            <pc:docMk/>
            <pc:sldMk cId="2048958055" sldId="542"/>
            <ac:spMk id="3" creationId="{A95931B7-B613-5E84-39E0-21C09F29C2CD}"/>
          </ac:spMkLst>
        </pc:spChg>
      </pc:sldChg>
      <pc:sldChg chg="modSp">
        <pc:chgData name="Conner, Lucas (connerla)" userId="S::connerla@mail.uc.edu::84ba1a80-aab5-4a15-a169-6a4fb108c2ec" providerId="AD" clId="Web-{B10575DA-5AFC-80CC-5A7B-9DE5FC5C3B01}" dt="2023-01-19T19:34:12.439" v="41" actId="1076"/>
        <pc:sldMkLst>
          <pc:docMk/>
          <pc:sldMk cId="911810450" sldId="546"/>
        </pc:sldMkLst>
        <pc:spChg chg="mod">
          <ac:chgData name="Conner, Lucas (connerla)" userId="S::connerla@mail.uc.edu::84ba1a80-aab5-4a15-a169-6a4fb108c2ec" providerId="AD" clId="Web-{B10575DA-5AFC-80CC-5A7B-9DE5FC5C3B01}" dt="2023-01-19T19:33:12.343" v="35" actId="20577"/>
          <ac:spMkLst>
            <pc:docMk/>
            <pc:sldMk cId="911810450" sldId="546"/>
            <ac:spMk id="2" creationId="{320D005E-3BA1-8AE4-7E9B-A1D317563E8A}"/>
          </ac:spMkLst>
        </pc:spChg>
        <pc:picChg chg="mod">
          <ac:chgData name="Conner, Lucas (connerla)" userId="S::connerla@mail.uc.edu::84ba1a80-aab5-4a15-a169-6a4fb108c2ec" providerId="AD" clId="Web-{B10575DA-5AFC-80CC-5A7B-9DE5FC5C3B01}" dt="2023-01-19T19:34:12.439" v="41" actId="1076"/>
          <ac:picMkLst>
            <pc:docMk/>
            <pc:sldMk cId="911810450" sldId="546"/>
            <ac:picMk id="8" creationId="{36BAF0AF-9B6C-AB2E-C090-9E4323957ABE}"/>
          </ac:picMkLst>
        </pc:picChg>
      </pc:sldChg>
      <pc:sldChg chg="modSp">
        <pc:chgData name="Conner, Lucas (connerla)" userId="S::connerla@mail.uc.edu::84ba1a80-aab5-4a15-a169-6a4fb108c2ec" providerId="AD" clId="Web-{B10575DA-5AFC-80CC-5A7B-9DE5FC5C3B01}" dt="2023-01-19T20:05:19.909" v="123" actId="20577"/>
        <pc:sldMkLst>
          <pc:docMk/>
          <pc:sldMk cId="3847008435" sldId="548"/>
        </pc:sldMkLst>
        <pc:spChg chg="mod">
          <ac:chgData name="Conner, Lucas (connerla)" userId="S::connerla@mail.uc.edu::84ba1a80-aab5-4a15-a169-6a4fb108c2ec" providerId="AD" clId="Web-{B10575DA-5AFC-80CC-5A7B-9DE5FC5C3B01}" dt="2023-01-19T20:05:19.909" v="123" actId="20577"/>
          <ac:spMkLst>
            <pc:docMk/>
            <pc:sldMk cId="3847008435" sldId="548"/>
            <ac:spMk id="3" creationId="{B2925108-4529-A3A5-4579-96DAF88E3989}"/>
          </ac:spMkLst>
        </pc:spChg>
      </pc:sldChg>
    </pc:docChg>
  </pc:docChgLst>
  <pc:docChgLst>
    <pc:chgData name="Poplin, Isaac (poplinis)" userId="S::poplinis@mail.uc.edu::f47a988b-ed1b-4dc2-a057-15d19fd0c3ed" providerId="AD" clId="Web-{B138F734-2D5F-CB13-1736-8FAF63FEB3B4}"/>
    <pc:docChg chg="modSld">
      <pc:chgData name="Poplin, Isaac (poplinis)" userId="S::poplinis@mail.uc.edu::f47a988b-ed1b-4dc2-a057-15d19fd0c3ed" providerId="AD" clId="Web-{B138F734-2D5F-CB13-1736-8FAF63FEB3B4}" dt="2022-01-17T17:50:18.341" v="1" actId="1076"/>
      <pc:docMkLst>
        <pc:docMk/>
      </pc:docMkLst>
      <pc:sldChg chg="modSp">
        <pc:chgData name="Poplin, Isaac (poplinis)" userId="S::poplinis@mail.uc.edu::f47a988b-ed1b-4dc2-a057-15d19fd0c3ed" providerId="AD" clId="Web-{B138F734-2D5F-CB13-1736-8FAF63FEB3B4}" dt="2022-01-17T17:50:18.341" v="1" actId="1076"/>
        <pc:sldMkLst>
          <pc:docMk/>
          <pc:sldMk cId="520282983" sldId="283"/>
        </pc:sldMkLst>
        <pc:picChg chg="mod">
          <ac:chgData name="Poplin, Isaac (poplinis)" userId="S::poplinis@mail.uc.edu::f47a988b-ed1b-4dc2-a057-15d19fd0c3ed" providerId="AD" clId="Web-{B138F734-2D5F-CB13-1736-8FAF63FEB3B4}" dt="2022-01-17T17:50:18.341" v="1" actId="1076"/>
          <ac:picMkLst>
            <pc:docMk/>
            <pc:sldMk cId="520282983" sldId="283"/>
            <ac:picMk id="4" creationId="{3676ABF5-ECD6-418C-BA06-BCA4F62C1D16}"/>
          </ac:picMkLst>
        </pc:picChg>
        <pc:picChg chg="mod">
          <ac:chgData name="Poplin, Isaac (poplinis)" userId="S::poplinis@mail.uc.edu::f47a988b-ed1b-4dc2-a057-15d19fd0c3ed" providerId="AD" clId="Web-{B138F734-2D5F-CB13-1736-8FAF63FEB3B4}" dt="2022-01-17T17:50:13.373" v="0" actId="1076"/>
          <ac:picMkLst>
            <pc:docMk/>
            <pc:sldMk cId="520282983" sldId="283"/>
            <ac:picMk id="6" creationId="{126D7EE7-3F80-47DB-92F3-28B7B9D37E76}"/>
          </ac:picMkLst>
        </pc:picChg>
      </pc:sldChg>
    </pc:docChg>
  </pc:docChgLst>
  <pc:docChgLst>
    <pc:chgData name="Isaac" userId="f47a988b-ed1b-4dc2-a057-15d19fd0c3ed" providerId="ADAL" clId="{654CA2A0-8C42-490C-B2D8-FA95425C47B9}"/>
    <pc:docChg chg="custSel modSld">
      <pc:chgData name="Isaac" userId="f47a988b-ed1b-4dc2-a057-15d19fd0c3ed" providerId="ADAL" clId="{654CA2A0-8C42-490C-B2D8-FA95425C47B9}" dt="2022-01-11T00:42:19.333" v="5" actId="14100"/>
      <pc:docMkLst>
        <pc:docMk/>
      </pc:docMkLst>
      <pc:sldChg chg="addSp delSp modSp mod">
        <pc:chgData name="Isaac" userId="f47a988b-ed1b-4dc2-a057-15d19fd0c3ed" providerId="ADAL" clId="{654CA2A0-8C42-490C-B2D8-FA95425C47B9}" dt="2022-01-11T00:42:19.333" v="5" actId="14100"/>
        <pc:sldMkLst>
          <pc:docMk/>
          <pc:sldMk cId="520282983" sldId="283"/>
        </pc:sldMkLst>
        <pc:spChg chg="del">
          <ac:chgData name="Isaac" userId="f47a988b-ed1b-4dc2-a057-15d19fd0c3ed" providerId="ADAL" clId="{654CA2A0-8C42-490C-B2D8-FA95425C47B9}" dt="2022-01-11T00:41:53.084" v="3" actId="478"/>
          <ac:spMkLst>
            <pc:docMk/>
            <pc:sldMk cId="520282983" sldId="283"/>
            <ac:spMk id="11" creationId="{960DC433-73DF-4E48-9DEA-3FFA92C29E4C}"/>
          </ac:spMkLst>
        </pc:spChg>
        <pc:picChg chg="mod">
          <ac:chgData name="Isaac" userId="f47a988b-ed1b-4dc2-a057-15d19fd0c3ed" providerId="ADAL" clId="{654CA2A0-8C42-490C-B2D8-FA95425C47B9}" dt="2022-01-11T00:42:19.333" v="5" actId="14100"/>
          <ac:picMkLst>
            <pc:docMk/>
            <pc:sldMk cId="520282983" sldId="283"/>
            <ac:picMk id="4" creationId="{3676ABF5-ECD6-418C-BA06-BCA4F62C1D16}"/>
          </ac:picMkLst>
        </pc:picChg>
        <pc:picChg chg="add mod">
          <ac:chgData name="Isaac" userId="f47a988b-ed1b-4dc2-a057-15d19fd0c3ed" providerId="ADAL" clId="{654CA2A0-8C42-490C-B2D8-FA95425C47B9}" dt="2022-01-11T00:41:50.658" v="2" actId="1076"/>
          <ac:picMkLst>
            <pc:docMk/>
            <pc:sldMk cId="520282983" sldId="283"/>
            <ac:picMk id="6" creationId="{126D7EE7-3F80-47DB-92F3-28B7B9D37E76}"/>
          </ac:picMkLst>
        </pc:picChg>
      </pc:sldChg>
    </pc:docChg>
  </pc:docChgLst>
  <pc:docChgLst>
    <pc:chgData name="Conner, Lucas (connerla)" userId="S::connerla@mail.uc.edu::84ba1a80-aab5-4a15-a169-6a4fb108c2ec" providerId="AD" clId="Web-{E0496DA3-7C08-B932-75C9-AB005A6CEEE3}"/>
    <pc:docChg chg="addSld modSld">
      <pc:chgData name="Conner, Lucas (connerla)" userId="S::connerla@mail.uc.edu::84ba1a80-aab5-4a15-a169-6a4fb108c2ec" providerId="AD" clId="Web-{E0496DA3-7C08-B932-75C9-AB005A6CEEE3}" dt="2023-01-19T19:24:19.485" v="1539" actId="20577"/>
      <pc:docMkLst>
        <pc:docMk/>
      </pc:docMkLst>
      <pc:sldChg chg="modSp modNotes">
        <pc:chgData name="Conner, Lucas (connerla)" userId="S::connerla@mail.uc.edu::84ba1a80-aab5-4a15-a169-6a4fb108c2ec" providerId="AD" clId="Web-{E0496DA3-7C08-B932-75C9-AB005A6CEEE3}" dt="2023-01-19T19:13:50.188" v="1445" actId="20577"/>
        <pc:sldMkLst>
          <pc:docMk/>
          <pc:sldMk cId="3863831746" sldId="512"/>
        </pc:sldMkLst>
        <pc:spChg chg="mod">
          <ac:chgData name="Conner, Lucas (connerla)" userId="S::connerla@mail.uc.edu::84ba1a80-aab5-4a15-a169-6a4fb108c2ec" providerId="AD" clId="Web-{E0496DA3-7C08-B932-75C9-AB005A6CEEE3}" dt="2023-01-19T19:03:10.845" v="1276" actId="20577"/>
          <ac:spMkLst>
            <pc:docMk/>
            <pc:sldMk cId="3863831746" sldId="512"/>
            <ac:spMk id="2" creationId="{320D005E-3BA1-8AE4-7E9B-A1D317563E8A}"/>
          </ac:spMkLst>
        </pc:spChg>
        <pc:spChg chg="mod">
          <ac:chgData name="Conner, Lucas (connerla)" userId="S::connerla@mail.uc.edu::84ba1a80-aab5-4a15-a169-6a4fb108c2ec" providerId="AD" clId="Web-{E0496DA3-7C08-B932-75C9-AB005A6CEEE3}" dt="2023-01-19T19:13:50.188" v="1445" actId="20577"/>
          <ac:spMkLst>
            <pc:docMk/>
            <pc:sldMk cId="3863831746" sldId="512"/>
            <ac:spMk id="3" creationId="{1559A877-19B8-8177-0E29-5F34F9BB84FB}"/>
          </ac:spMkLst>
        </pc:spChg>
      </pc:sldChg>
      <pc:sldChg chg="modSp modNotes">
        <pc:chgData name="Conner, Lucas (connerla)" userId="S::connerla@mail.uc.edu::84ba1a80-aab5-4a15-a169-6a4fb108c2ec" providerId="AD" clId="Web-{E0496DA3-7C08-B932-75C9-AB005A6CEEE3}" dt="2023-01-19T19:17:22.600" v="1473" actId="20577"/>
        <pc:sldMkLst>
          <pc:docMk/>
          <pc:sldMk cId="727286347" sldId="513"/>
        </pc:sldMkLst>
        <pc:spChg chg="mod">
          <ac:chgData name="Conner, Lucas (connerla)" userId="S::connerla@mail.uc.edu::84ba1a80-aab5-4a15-a169-6a4fb108c2ec" providerId="AD" clId="Web-{E0496DA3-7C08-B932-75C9-AB005A6CEEE3}" dt="2023-01-19T19:17:22.600" v="1473" actId="20577"/>
          <ac:spMkLst>
            <pc:docMk/>
            <pc:sldMk cId="727286347" sldId="513"/>
            <ac:spMk id="3" creationId="{D4C4C4FB-2604-2E39-DB16-7768CE23C715}"/>
          </ac:spMkLst>
        </pc:spChg>
      </pc:sldChg>
      <pc:sldChg chg="modSp modNotes">
        <pc:chgData name="Conner, Lucas (connerla)" userId="S::connerla@mail.uc.edu::84ba1a80-aab5-4a15-a169-6a4fb108c2ec" providerId="AD" clId="Web-{E0496DA3-7C08-B932-75C9-AB005A6CEEE3}" dt="2023-01-19T19:09:04.541" v="1366" actId="20577"/>
        <pc:sldMkLst>
          <pc:docMk/>
          <pc:sldMk cId="1474503202" sldId="514"/>
        </pc:sldMkLst>
        <pc:spChg chg="mod">
          <ac:chgData name="Conner, Lucas (connerla)" userId="S::connerla@mail.uc.edu::84ba1a80-aab5-4a15-a169-6a4fb108c2ec" providerId="AD" clId="Web-{E0496DA3-7C08-B932-75C9-AB005A6CEEE3}" dt="2023-01-19T19:03:20.861" v="1279" actId="20577"/>
          <ac:spMkLst>
            <pc:docMk/>
            <pc:sldMk cId="1474503202" sldId="514"/>
            <ac:spMk id="2" creationId="{320D005E-3BA1-8AE4-7E9B-A1D317563E8A}"/>
          </ac:spMkLst>
        </pc:spChg>
        <pc:spChg chg="mod">
          <ac:chgData name="Conner, Lucas (connerla)" userId="S::connerla@mail.uc.edu::84ba1a80-aab5-4a15-a169-6a4fb108c2ec" providerId="AD" clId="Web-{E0496DA3-7C08-B932-75C9-AB005A6CEEE3}" dt="2023-01-19T19:09:04.541" v="1366" actId="20577"/>
          <ac:spMkLst>
            <pc:docMk/>
            <pc:sldMk cId="1474503202" sldId="514"/>
            <ac:spMk id="3" creationId="{1559A877-19B8-8177-0E29-5F34F9BB84FB}"/>
          </ac:spMkLst>
        </pc:spChg>
      </pc:sldChg>
      <pc:sldChg chg="modSp modNotes">
        <pc:chgData name="Conner, Lucas (connerla)" userId="S::connerla@mail.uc.edu::84ba1a80-aab5-4a15-a169-6a4fb108c2ec" providerId="AD" clId="Web-{E0496DA3-7C08-B932-75C9-AB005A6CEEE3}" dt="2023-01-19T19:24:19.485" v="1539" actId="20577"/>
        <pc:sldMkLst>
          <pc:docMk/>
          <pc:sldMk cId="3091943882" sldId="515"/>
        </pc:sldMkLst>
        <pc:spChg chg="mod">
          <ac:chgData name="Conner, Lucas (connerla)" userId="S::connerla@mail.uc.edu::84ba1a80-aab5-4a15-a169-6a4fb108c2ec" providerId="AD" clId="Web-{E0496DA3-7C08-B932-75C9-AB005A6CEEE3}" dt="2023-01-19T19:03:28.626" v="1281" actId="20577"/>
          <ac:spMkLst>
            <pc:docMk/>
            <pc:sldMk cId="3091943882" sldId="515"/>
            <ac:spMk id="2" creationId="{320D005E-3BA1-8AE4-7E9B-A1D317563E8A}"/>
          </ac:spMkLst>
        </pc:spChg>
        <pc:spChg chg="mod">
          <ac:chgData name="Conner, Lucas (connerla)" userId="S::connerla@mail.uc.edu::84ba1a80-aab5-4a15-a169-6a4fb108c2ec" providerId="AD" clId="Web-{E0496DA3-7C08-B932-75C9-AB005A6CEEE3}" dt="2023-01-19T19:24:19.485" v="1539" actId="20577"/>
          <ac:spMkLst>
            <pc:docMk/>
            <pc:sldMk cId="3091943882" sldId="515"/>
            <ac:spMk id="3" creationId="{1559A877-19B8-8177-0E29-5F34F9BB84FB}"/>
          </ac:spMkLst>
        </pc:spChg>
      </pc:sldChg>
      <pc:sldChg chg="modSp modNotes">
        <pc:chgData name="Conner, Lucas (connerla)" userId="S::connerla@mail.uc.edu::84ba1a80-aab5-4a15-a169-6a4fb108c2ec" providerId="AD" clId="Web-{E0496DA3-7C08-B932-75C9-AB005A6CEEE3}" dt="2023-01-19T19:07:40.992" v="1349"/>
        <pc:sldMkLst>
          <pc:docMk/>
          <pc:sldMk cId="3765969846" sldId="526"/>
        </pc:sldMkLst>
        <pc:spChg chg="mod">
          <ac:chgData name="Conner, Lucas (connerla)" userId="S::connerla@mail.uc.edu::84ba1a80-aab5-4a15-a169-6a4fb108c2ec" providerId="AD" clId="Web-{E0496DA3-7C08-B932-75C9-AB005A6CEEE3}" dt="2023-01-19T19:04:22.268" v="1292" actId="20577"/>
          <ac:spMkLst>
            <pc:docMk/>
            <pc:sldMk cId="3765969846" sldId="526"/>
            <ac:spMk id="2" creationId="{320D005E-3BA1-8AE4-7E9B-A1D317563E8A}"/>
          </ac:spMkLst>
        </pc:spChg>
      </pc:sldChg>
      <pc:sldChg chg="modNotes">
        <pc:chgData name="Conner, Lucas (connerla)" userId="S::connerla@mail.uc.edu::84ba1a80-aab5-4a15-a169-6a4fb108c2ec" providerId="AD" clId="Web-{E0496DA3-7C08-B932-75C9-AB005A6CEEE3}" dt="2023-01-19T06:36:08.003" v="14"/>
        <pc:sldMkLst>
          <pc:docMk/>
          <pc:sldMk cId="2925802217" sldId="528"/>
        </pc:sldMkLst>
      </pc:sldChg>
      <pc:sldChg chg="modSp modNotes">
        <pc:chgData name="Conner, Lucas (connerla)" userId="S::connerla@mail.uc.edu::84ba1a80-aab5-4a15-a169-6a4fb108c2ec" providerId="AD" clId="Web-{E0496DA3-7C08-B932-75C9-AB005A6CEEE3}" dt="2023-01-19T19:21:22.730" v="1482" actId="20577"/>
        <pc:sldMkLst>
          <pc:docMk/>
          <pc:sldMk cId="1051580986" sldId="529"/>
        </pc:sldMkLst>
        <pc:spChg chg="mod">
          <ac:chgData name="Conner, Lucas (connerla)" userId="S::connerla@mail.uc.edu::84ba1a80-aab5-4a15-a169-6a4fb108c2ec" providerId="AD" clId="Web-{E0496DA3-7C08-B932-75C9-AB005A6CEEE3}" dt="2023-01-19T19:21:22.730" v="1482" actId="20577"/>
          <ac:spMkLst>
            <pc:docMk/>
            <pc:sldMk cId="1051580986" sldId="529"/>
            <ac:spMk id="3" creationId="{9A928F41-DE60-ACF6-AF40-C9AD493E8113}"/>
          </ac:spMkLst>
        </pc:spChg>
      </pc:sldChg>
      <pc:sldChg chg="modSp">
        <pc:chgData name="Conner, Lucas (connerla)" userId="S::connerla@mail.uc.edu::84ba1a80-aab5-4a15-a169-6a4fb108c2ec" providerId="AD" clId="Web-{E0496DA3-7C08-B932-75C9-AB005A6CEEE3}" dt="2023-01-19T19:16:56.115" v="1467" actId="20577"/>
        <pc:sldMkLst>
          <pc:docMk/>
          <pc:sldMk cId="2640680036" sldId="530"/>
        </pc:sldMkLst>
        <pc:spChg chg="mod">
          <ac:chgData name="Conner, Lucas (connerla)" userId="S::connerla@mail.uc.edu::84ba1a80-aab5-4a15-a169-6a4fb108c2ec" providerId="AD" clId="Web-{E0496DA3-7C08-B932-75C9-AB005A6CEEE3}" dt="2023-01-19T19:16:56.115" v="1467" actId="20577"/>
          <ac:spMkLst>
            <pc:docMk/>
            <pc:sldMk cId="2640680036" sldId="530"/>
            <ac:spMk id="3" creationId="{1559A877-19B8-8177-0E29-5F34F9BB84FB}"/>
          </ac:spMkLst>
        </pc:spChg>
      </pc:sldChg>
      <pc:sldChg chg="modSp">
        <pc:chgData name="Conner, Lucas (connerla)" userId="S::connerla@mail.uc.edu::84ba1a80-aab5-4a15-a169-6a4fb108c2ec" providerId="AD" clId="Web-{E0496DA3-7C08-B932-75C9-AB005A6CEEE3}" dt="2023-01-19T19:15:45.253" v="1456" actId="20577"/>
        <pc:sldMkLst>
          <pc:docMk/>
          <pc:sldMk cId="3504811094" sldId="531"/>
        </pc:sldMkLst>
        <pc:spChg chg="mod">
          <ac:chgData name="Conner, Lucas (connerla)" userId="S::connerla@mail.uc.edu::84ba1a80-aab5-4a15-a169-6a4fb108c2ec" providerId="AD" clId="Web-{E0496DA3-7C08-B932-75C9-AB005A6CEEE3}" dt="2023-01-19T19:15:45.253" v="1456" actId="20577"/>
          <ac:spMkLst>
            <pc:docMk/>
            <pc:sldMk cId="3504811094" sldId="531"/>
            <ac:spMk id="3" creationId="{1559A877-19B8-8177-0E29-5F34F9BB84FB}"/>
          </ac:spMkLst>
        </pc:spChg>
      </pc:sldChg>
      <pc:sldChg chg="modSp add replId modNotes">
        <pc:chgData name="Conner, Lucas (connerla)" userId="S::connerla@mail.uc.edu::84ba1a80-aab5-4a15-a169-6a4fb108c2ec" providerId="AD" clId="Web-{E0496DA3-7C08-B932-75C9-AB005A6CEEE3}" dt="2023-01-19T19:09:27.932" v="1368" actId="20577"/>
        <pc:sldMkLst>
          <pc:docMk/>
          <pc:sldMk cId="909786670" sldId="532"/>
        </pc:sldMkLst>
        <pc:spChg chg="mod">
          <ac:chgData name="Conner, Lucas (connerla)" userId="S::connerla@mail.uc.edu::84ba1a80-aab5-4a15-a169-6a4fb108c2ec" providerId="AD" clId="Web-{E0496DA3-7C08-B932-75C9-AB005A6CEEE3}" dt="2023-01-19T19:02:51.922" v="1271" actId="20577"/>
          <ac:spMkLst>
            <pc:docMk/>
            <pc:sldMk cId="909786670" sldId="532"/>
            <ac:spMk id="2" creationId="{320D005E-3BA1-8AE4-7E9B-A1D317563E8A}"/>
          </ac:spMkLst>
        </pc:spChg>
        <pc:spChg chg="mod">
          <ac:chgData name="Conner, Lucas (connerla)" userId="S::connerla@mail.uc.edu::84ba1a80-aab5-4a15-a169-6a4fb108c2ec" providerId="AD" clId="Web-{E0496DA3-7C08-B932-75C9-AB005A6CEEE3}" dt="2023-01-19T19:09:27.932" v="1368" actId="20577"/>
          <ac:spMkLst>
            <pc:docMk/>
            <pc:sldMk cId="909786670" sldId="532"/>
            <ac:spMk id="3" creationId="{1559A877-19B8-8177-0E29-5F34F9BB84FB}"/>
          </ac:spMkLst>
        </pc:spChg>
      </pc:sldChg>
      <pc:sldChg chg="modSp add replId modNotes">
        <pc:chgData name="Conner, Lucas (connerla)" userId="S::connerla@mail.uc.edu::84ba1a80-aab5-4a15-a169-6a4fb108c2ec" providerId="AD" clId="Web-{E0496DA3-7C08-B932-75C9-AB005A6CEEE3}" dt="2023-01-19T19:07:48.398" v="1350"/>
        <pc:sldMkLst>
          <pc:docMk/>
          <pc:sldMk cId="3367719182" sldId="533"/>
        </pc:sldMkLst>
        <pc:spChg chg="mod">
          <ac:chgData name="Conner, Lucas (connerla)" userId="S::connerla@mail.uc.edu::84ba1a80-aab5-4a15-a169-6a4fb108c2ec" providerId="AD" clId="Web-{E0496DA3-7C08-B932-75C9-AB005A6CEEE3}" dt="2023-01-19T19:02:41.063" v="1269" actId="20577"/>
          <ac:spMkLst>
            <pc:docMk/>
            <pc:sldMk cId="3367719182" sldId="533"/>
            <ac:spMk id="2" creationId="{320D005E-3BA1-8AE4-7E9B-A1D317563E8A}"/>
          </ac:spMkLst>
        </pc:spChg>
        <pc:spChg chg="mod">
          <ac:chgData name="Conner, Lucas (connerla)" userId="S::connerla@mail.uc.edu::84ba1a80-aab5-4a15-a169-6a4fb108c2ec" providerId="AD" clId="Web-{E0496DA3-7C08-B932-75C9-AB005A6CEEE3}" dt="2023-01-19T19:06:31.146" v="1336" actId="20577"/>
          <ac:spMkLst>
            <pc:docMk/>
            <pc:sldMk cId="3367719182" sldId="533"/>
            <ac:spMk id="3" creationId="{1559A877-19B8-8177-0E29-5F34F9BB84FB}"/>
          </ac:spMkLst>
        </pc:spChg>
      </pc:sldChg>
      <pc:sldChg chg="modSp add replId modNotes">
        <pc:chgData name="Conner, Lucas (connerla)" userId="S::connerla@mail.uc.edu::84ba1a80-aab5-4a15-a169-6a4fb108c2ec" providerId="AD" clId="Web-{E0496DA3-7C08-B932-75C9-AB005A6CEEE3}" dt="2023-01-19T19:10:15.449" v="1376" actId="20577"/>
        <pc:sldMkLst>
          <pc:docMk/>
          <pc:sldMk cId="788672622" sldId="534"/>
        </pc:sldMkLst>
        <pc:spChg chg="mod">
          <ac:chgData name="Conner, Lucas (connerla)" userId="S::connerla@mail.uc.edu::84ba1a80-aab5-4a15-a169-6a4fb108c2ec" providerId="AD" clId="Web-{E0496DA3-7C08-B932-75C9-AB005A6CEEE3}" dt="2023-01-19T19:03:35.877" v="1283" actId="20577"/>
          <ac:spMkLst>
            <pc:docMk/>
            <pc:sldMk cId="788672622" sldId="534"/>
            <ac:spMk id="2" creationId="{320D005E-3BA1-8AE4-7E9B-A1D317563E8A}"/>
          </ac:spMkLst>
        </pc:spChg>
        <pc:spChg chg="mod">
          <ac:chgData name="Conner, Lucas (connerla)" userId="S::connerla@mail.uc.edu::84ba1a80-aab5-4a15-a169-6a4fb108c2ec" providerId="AD" clId="Web-{E0496DA3-7C08-B932-75C9-AB005A6CEEE3}" dt="2023-01-19T19:10:15.449" v="1376" actId="20577"/>
          <ac:spMkLst>
            <pc:docMk/>
            <pc:sldMk cId="788672622" sldId="534"/>
            <ac:spMk id="3" creationId="{1559A877-19B8-8177-0E29-5F34F9BB84FB}"/>
          </ac:spMkLst>
        </pc:spChg>
      </pc:sldChg>
      <pc:sldChg chg="modSp add replId modNotes">
        <pc:chgData name="Conner, Lucas (connerla)" userId="S::connerla@mail.uc.edu::84ba1a80-aab5-4a15-a169-6a4fb108c2ec" providerId="AD" clId="Web-{E0496DA3-7C08-B932-75C9-AB005A6CEEE3}" dt="2023-01-19T19:06:21.912" v="1335" actId="20577"/>
        <pc:sldMkLst>
          <pc:docMk/>
          <pc:sldMk cId="996242618" sldId="535"/>
        </pc:sldMkLst>
        <pc:spChg chg="mod">
          <ac:chgData name="Conner, Lucas (connerla)" userId="S::connerla@mail.uc.edu::84ba1a80-aab5-4a15-a169-6a4fb108c2ec" providerId="AD" clId="Web-{E0496DA3-7C08-B932-75C9-AB005A6CEEE3}" dt="2023-01-19T19:03:52.174" v="1285" actId="20577"/>
          <ac:spMkLst>
            <pc:docMk/>
            <pc:sldMk cId="996242618" sldId="535"/>
            <ac:spMk id="2" creationId="{320D005E-3BA1-8AE4-7E9B-A1D317563E8A}"/>
          </ac:spMkLst>
        </pc:spChg>
        <pc:spChg chg="mod">
          <ac:chgData name="Conner, Lucas (connerla)" userId="S::connerla@mail.uc.edu::84ba1a80-aab5-4a15-a169-6a4fb108c2ec" providerId="AD" clId="Web-{E0496DA3-7C08-B932-75C9-AB005A6CEEE3}" dt="2023-01-19T19:06:21.912" v="1335" actId="20577"/>
          <ac:spMkLst>
            <pc:docMk/>
            <pc:sldMk cId="996242618" sldId="535"/>
            <ac:spMk id="3" creationId="{1559A877-19B8-8177-0E29-5F34F9BB84FB}"/>
          </ac:spMkLst>
        </pc:spChg>
      </pc:sldChg>
      <pc:sldChg chg="modSp add replId modNotes">
        <pc:chgData name="Conner, Lucas (connerla)" userId="S::connerla@mail.uc.edu::84ba1a80-aab5-4a15-a169-6a4fb108c2ec" providerId="AD" clId="Web-{E0496DA3-7C08-B932-75C9-AB005A6CEEE3}" dt="2023-01-19T19:07:37.492" v="1348"/>
        <pc:sldMkLst>
          <pc:docMk/>
          <pc:sldMk cId="811294953" sldId="536"/>
        </pc:sldMkLst>
        <pc:spChg chg="mod">
          <ac:chgData name="Conner, Lucas (connerla)" userId="S::connerla@mail.uc.edu::84ba1a80-aab5-4a15-a169-6a4fb108c2ec" providerId="AD" clId="Web-{E0496DA3-7C08-B932-75C9-AB005A6CEEE3}" dt="2023-01-19T19:04:14.487" v="1290" actId="20577"/>
          <ac:spMkLst>
            <pc:docMk/>
            <pc:sldMk cId="811294953" sldId="536"/>
            <ac:spMk id="2" creationId="{320D005E-3BA1-8AE4-7E9B-A1D317563E8A}"/>
          </ac:spMkLst>
        </pc:spChg>
      </pc:sldChg>
      <pc:sldChg chg="modSp add replId modNotes">
        <pc:chgData name="Conner, Lucas (connerla)" userId="S::connerla@mail.uc.edu::84ba1a80-aab5-4a15-a169-6a4fb108c2ec" providerId="AD" clId="Web-{E0496DA3-7C08-B932-75C9-AB005A6CEEE3}" dt="2023-01-19T19:06:41.662" v="1337" actId="20577"/>
        <pc:sldMkLst>
          <pc:docMk/>
          <pc:sldMk cId="3161839011" sldId="537"/>
        </pc:sldMkLst>
        <pc:spChg chg="mod">
          <ac:chgData name="Conner, Lucas (connerla)" userId="S::connerla@mail.uc.edu::84ba1a80-aab5-4a15-a169-6a4fb108c2ec" providerId="AD" clId="Web-{E0496DA3-7C08-B932-75C9-AB005A6CEEE3}" dt="2023-01-19T19:04:04.002" v="1288" actId="20577"/>
          <ac:spMkLst>
            <pc:docMk/>
            <pc:sldMk cId="3161839011" sldId="537"/>
            <ac:spMk id="2" creationId="{320D005E-3BA1-8AE4-7E9B-A1D317563E8A}"/>
          </ac:spMkLst>
        </pc:spChg>
        <pc:spChg chg="mod">
          <ac:chgData name="Conner, Lucas (connerla)" userId="S::connerla@mail.uc.edu::84ba1a80-aab5-4a15-a169-6a4fb108c2ec" providerId="AD" clId="Web-{E0496DA3-7C08-B932-75C9-AB005A6CEEE3}" dt="2023-01-19T19:06:41.662" v="1337" actId="20577"/>
          <ac:spMkLst>
            <pc:docMk/>
            <pc:sldMk cId="3161839011" sldId="537"/>
            <ac:spMk id="3" creationId="{1559A877-19B8-8177-0E29-5F34F9BB84FB}"/>
          </ac:spMkLst>
        </pc:spChg>
      </pc:sldChg>
      <pc:sldChg chg="modNotes">
        <pc:chgData name="Conner, Lucas (connerla)" userId="S::connerla@mail.uc.edu::84ba1a80-aab5-4a15-a169-6a4fb108c2ec" providerId="AD" clId="Web-{E0496DA3-7C08-B932-75C9-AB005A6CEEE3}" dt="2023-01-19T19:07:21.476" v="1345"/>
        <pc:sldMkLst>
          <pc:docMk/>
          <pc:sldMk cId="2483793101" sldId="539"/>
        </pc:sldMkLst>
      </pc:sldChg>
      <pc:sldChg chg="modSp modNotes">
        <pc:chgData name="Conner, Lucas (connerla)" userId="S::connerla@mail.uc.edu::84ba1a80-aab5-4a15-a169-6a4fb108c2ec" providerId="AD" clId="Web-{E0496DA3-7C08-B932-75C9-AB005A6CEEE3}" dt="2023-01-19T19:07:18.257" v="1344"/>
        <pc:sldMkLst>
          <pc:docMk/>
          <pc:sldMk cId="642202735" sldId="540"/>
        </pc:sldMkLst>
        <pc:spChg chg="mod">
          <ac:chgData name="Conner, Lucas (connerla)" userId="S::connerla@mail.uc.edu::84ba1a80-aab5-4a15-a169-6a4fb108c2ec" providerId="AD" clId="Web-{E0496DA3-7C08-B932-75C9-AB005A6CEEE3}" dt="2023-01-19T19:07:11.679" v="1343" actId="20577"/>
          <ac:spMkLst>
            <pc:docMk/>
            <pc:sldMk cId="642202735" sldId="540"/>
            <ac:spMk id="3" creationId="{D4C4C4FB-2604-2E39-DB16-7768CE23C715}"/>
          </ac:spMkLst>
        </pc:spChg>
      </pc:sldChg>
    </pc:docChg>
  </pc:docChgLst>
  <pc:docChgLst>
    <pc:chgData name="Bernard, William (bernarwt)" userId="S::bernarwt@mail.uc.edu::e7ac844f-90c1-410a-abea-4ef5add57529" providerId="AD" clId="Web-{EE7FD746-89AE-6E44-4F7F-F5DD3364780D}"/>
    <pc:docChg chg="addSld modSld">
      <pc:chgData name="Bernard, William (bernarwt)" userId="S::bernarwt@mail.uc.edu::e7ac844f-90c1-410a-abea-4ef5add57529" providerId="AD" clId="Web-{EE7FD746-89AE-6E44-4F7F-F5DD3364780D}" dt="2023-02-02T19:40:14.710" v="344"/>
      <pc:docMkLst>
        <pc:docMk/>
      </pc:docMkLst>
      <pc:sldChg chg="modSp add replId">
        <pc:chgData name="Bernard, William (bernarwt)" userId="S::bernarwt@mail.uc.edu::e7ac844f-90c1-410a-abea-4ef5add57529" providerId="AD" clId="Web-{EE7FD746-89AE-6E44-4F7F-F5DD3364780D}" dt="2023-02-02T19:40:14.710" v="344"/>
        <pc:sldMkLst>
          <pc:docMk/>
          <pc:sldMk cId="184984770" sldId="566"/>
        </pc:sldMkLst>
        <pc:spChg chg="mod">
          <ac:chgData name="Bernard, William (bernarwt)" userId="S::bernarwt@mail.uc.edu::e7ac844f-90c1-410a-abea-4ef5add57529" providerId="AD" clId="Web-{EE7FD746-89AE-6E44-4F7F-F5DD3364780D}" dt="2023-02-02T19:12:38.482" v="6" actId="20577"/>
          <ac:spMkLst>
            <pc:docMk/>
            <pc:sldMk cId="184984770" sldId="566"/>
            <ac:spMk id="2" creationId="{320D005E-3BA1-8AE4-7E9B-A1D317563E8A}"/>
          </ac:spMkLst>
        </pc:spChg>
        <pc:graphicFrameChg chg="mod modGraphic">
          <ac:chgData name="Bernard, William (bernarwt)" userId="S::bernarwt@mail.uc.edu::e7ac844f-90c1-410a-abea-4ef5add57529" providerId="AD" clId="Web-{EE7FD746-89AE-6E44-4F7F-F5DD3364780D}" dt="2023-02-02T19:40:14.710" v="344"/>
          <ac:graphicFrameMkLst>
            <pc:docMk/>
            <pc:sldMk cId="184984770" sldId="566"/>
            <ac:graphicFrameMk id="5" creationId="{15DA4BCE-AA31-7019-41B9-585DBB04F19F}"/>
          </ac:graphicFrameMkLst>
        </pc:graphicFrameChg>
      </pc:sldChg>
    </pc:docChg>
  </pc:docChgLst>
  <pc:docChgLst>
    <pc:chgData name="Schindler, Ilan (schindim)" userId="S::schindim@mail.uc.edu::8b301551-2d9c-4678-a221-f3100996c974" providerId="AD" clId="Web-{7574A93C-D393-4221-9EC1-FADDA252AFE1}"/>
    <pc:docChg chg="modSld">
      <pc:chgData name="Schindler, Ilan (schindim)" userId="S::schindim@mail.uc.edu::8b301551-2d9c-4678-a221-f3100996c974" providerId="AD" clId="Web-{7574A93C-D393-4221-9EC1-FADDA252AFE1}" dt="2023-02-02T19:36:42.614" v="85"/>
      <pc:docMkLst>
        <pc:docMk/>
      </pc:docMkLst>
      <pc:sldChg chg="modSp">
        <pc:chgData name="Schindler, Ilan (schindim)" userId="S::schindim@mail.uc.edu::8b301551-2d9c-4678-a221-f3100996c974" providerId="AD" clId="Web-{7574A93C-D393-4221-9EC1-FADDA252AFE1}" dt="2023-02-02T19:36:42.614" v="85"/>
        <pc:sldMkLst>
          <pc:docMk/>
          <pc:sldMk cId="245785760" sldId="565"/>
        </pc:sldMkLst>
        <pc:graphicFrameChg chg="mod modGraphic">
          <ac:chgData name="Schindler, Ilan (schindim)" userId="S::schindim@mail.uc.edu::8b301551-2d9c-4678-a221-f3100996c974" providerId="AD" clId="Web-{7574A93C-D393-4221-9EC1-FADDA252AFE1}" dt="2023-02-02T19:36:42.614" v="85"/>
          <ac:graphicFrameMkLst>
            <pc:docMk/>
            <pc:sldMk cId="245785760" sldId="565"/>
            <ac:graphicFrameMk id="5" creationId="{15DA4BCE-AA31-7019-41B9-585DBB04F19F}"/>
          </ac:graphicFrameMkLst>
        </pc:graphicFrameChg>
      </pc:sldChg>
    </pc:docChg>
  </pc:docChgLst>
  <pc:docChgLst>
    <pc:chgData name="Heitmeyer, Daniel (heitmedl)" userId="S::heitmedl@mail.uc.edu::28ba9868-9212-4efc-a5ea-072ee858dfb5" providerId="AD" clId="Web-{0CCAA534-EBA1-73A7-7D51-81773C76F1C8}"/>
    <pc:docChg chg="addSld modSld">
      <pc:chgData name="Heitmeyer, Daniel (heitmedl)" userId="S::heitmedl@mail.uc.edu::28ba9868-9212-4efc-a5ea-072ee858dfb5" providerId="AD" clId="Web-{0CCAA534-EBA1-73A7-7D51-81773C76F1C8}" dt="2022-01-10T18:26:07.733" v="169" actId="20577"/>
      <pc:docMkLst>
        <pc:docMk/>
      </pc:docMkLst>
      <pc:sldChg chg="addSp delSp modSp mod modClrScheme chgLayout">
        <pc:chgData name="Heitmeyer, Daniel (heitmedl)" userId="S::heitmedl@mail.uc.edu::28ba9868-9212-4efc-a5ea-072ee858dfb5" providerId="AD" clId="Web-{0CCAA534-EBA1-73A7-7D51-81773C76F1C8}" dt="2022-01-10T16:12:55.305" v="55" actId="14100"/>
        <pc:sldMkLst>
          <pc:docMk/>
          <pc:sldMk cId="2642354637" sldId="402"/>
        </pc:sldMkLst>
        <pc:spChg chg="mod">
          <ac:chgData name="Heitmeyer, Daniel (heitmedl)" userId="S::heitmedl@mail.uc.edu::28ba9868-9212-4efc-a5ea-072ee858dfb5" providerId="AD" clId="Web-{0CCAA534-EBA1-73A7-7D51-81773C76F1C8}" dt="2022-01-10T16:12:34.446" v="51"/>
          <ac:spMkLst>
            <pc:docMk/>
            <pc:sldMk cId="2642354637" sldId="402"/>
            <ac:spMk id="2" creationId="{89ECB789-23FC-4F81-B33D-FF796E840EB7}"/>
          </ac:spMkLst>
        </pc:spChg>
        <pc:spChg chg="mod ord">
          <ac:chgData name="Heitmeyer, Daniel (heitmedl)" userId="S::heitmedl@mail.uc.edu::28ba9868-9212-4efc-a5ea-072ee858dfb5" providerId="AD" clId="Web-{0CCAA534-EBA1-73A7-7D51-81773C76F1C8}" dt="2022-01-10T16:12:34.446" v="51"/>
          <ac:spMkLst>
            <pc:docMk/>
            <pc:sldMk cId="2642354637" sldId="402"/>
            <ac:spMk id="4" creationId="{520B9F44-2618-402A-BFFF-79CF1C37CC4D}"/>
          </ac:spMkLst>
        </pc:spChg>
        <pc:spChg chg="mod ord">
          <ac:chgData name="Heitmeyer, Daniel (heitmedl)" userId="S::heitmedl@mail.uc.edu::28ba9868-9212-4efc-a5ea-072ee858dfb5" providerId="AD" clId="Web-{0CCAA534-EBA1-73A7-7D51-81773C76F1C8}" dt="2022-01-10T16:12:55.305" v="55" actId="14100"/>
          <ac:spMkLst>
            <pc:docMk/>
            <pc:sldMk cId="2642354637" sldId="402"/>
            <ac:spMk id="9" creationId="{7980F8BB-9876-493E-87B1-DED74EF185BC}"/>
          </ac:spMkLst>
        </pc:spChg>
        <pc:spChg chg="add del mod">
          <ac:chgData name="Heitmeyer, Daniel (heitmedl)" userId="S::heitmedl@mail.uc.edu::28ba9868-9212-4efc-a5ea-072ee858dfb5" providerId="AD" clId="Web-{0CCAA534-EBA1-73A7-7D51-81773C76F1C8}" dt="2022-01-10T16:12:34.446" v="51"/>
          <ac:spMkLst>
            <pc:docMk/>
            <pc:sldMk cId="2642354637" sldId="402"/>
            <ac:spMk id="14" creationId="{65C58D1A-0AEC-4EC7-B1D0-E817FE03529D}"/>
          </ac:spMkLst>
        </pc:spChg>
        <pc:spChg chg="add del mod">
          <ac:chgData name="Heitmeyer, Daniel (heitmedl)" userId="S::heitmedl@mail.uc.edu::28ba9868-9212-4efc-a5ea-072ee858dfb5" providerId="AD" clId="Web-{0CCAA534-EBA1-73A7-7D51-81773C76F1C8}" dt="2022-01-10T16:12:34.446" v="51"/>
          <ac:spMkLst>
            <pc:docMk/>
            <pc:sldMk cId="2642354637" sldId="402"/>
            <ac:spMk id="16" creationId="{83471684-3C87-490E-8DA0-B533C2AA20BD}"/>
          </ac:spMkLst>
        </pc:spChg>
        <pc:picChg chg="add del mod">
          <ac:chgData name="Heitmeyer, Daniel (heitmedl)" userId="S::heitmedl@mail.uc.edu::28ba9868-9212-4efc-a5ea-072ee858dfb5" providerId="AD" clId="Web-{0CCAA534-EBA1-73A7-7D51-81773C76F1C8}" dt="2022-01-10T16:12:41.243" v="53"/>
          <ac:picMkLst>
            <pc:docMk/>
            <pc:sldMk cId="2642354637" sldId="402"/>
            <ac:picMk id="3" creationId="{CEEC12FE-3715-4AE6-8AF6-580878105402}"/>
          </ac:picMkLst>
        </pc:picChg>
      </pc:sldChg>
      <pc:sldChg chg="modSp">
        <pc:chgData name="Heitmeyer, Daniel (heitmedl)" userId="S::heitmedl@mail.uc.edu::28ba9868-9212-4efc-a5ea-072ee858dfb5" providerId="AD" clId="Web-{0CCAA534-EBA1-73A7-7D51-81773C76F1C8}" dt="2022-01-10T16:19:54.726" v="167" actId="20577"/>
        <pc:sldMkLst>
          <pc:docMk/>
          <pc:sldMk cId="2242614701" sldId="408"/>
        </pc:sldMkLst>
        <pc:spChg chg="mod">
          <ac:chgData name="Heitmeyer, Daniel (heitmedl)" userId="S::heitmedl@mail.uc.edu::28ba9868-9212-4efc-a5ea-072ee858dfb5" providerId="AD" clId="Web-{0CCAA534-EBA1-73A7-7D51-81773C76F1C8}" dt="2022-01-10T16:19:54.726" v="167" actId="20577"/>
          <ac:spMkLst>
            <pc:docMk/>
            <pc:sldMk cId="2242614701" sldId="408"/>
            <ac:spMk id="3" creationId="{AD08EC0E-5E85-42B5-A42D-E69F02B879BD}"/>
          </ac:spMkLst>
        </pc:spChg>
      </pc:sldChg>
      <pc:sldChg chg="addSp delSp modSp add replId">
        <pc:chgData name="Heitmeyer, Daniel (heitmedl)" userId="S::heitmedl@mail.uc.edu::28ba9868-9212-4efc-a5ea-072ee858dfb5" providerId="AD" clId="Web-{0CCAA534-EBA1-73A7-7D51-81773C76F1C8}" dt="2022-01-10T18:26:07.733" v="169" actId="20577"/>
        <pc:sldMkLst>
          <pc:docMk/>
          <pc:sldMk cId="1593920192" sldId="411"/>
        </pc:sldMkLst>
        <pc:spChg chg="add del mod">
          <ac:chgData name="Heitmeyer, Daniel (heitmedl)" userId="S::heitmedl@mail.uc.edu::28ba9868-9212-4efc-a5ea-072ee858dfb5" providerId="AD" clId="Web-{0CCAA534-EBA1-73A7-7D51-81773C76F1C8}" dt="2022-01-10T16:13:06.243" v="58"/>
          <ac:spMkLst>
            <pc:docMk/>
            <pc:sldMk cId="1593920192" sldId="411"/>
            <ac:spMk id="5" creationId="{D7FE339F-F7BE-465E-81ED-FBFA64B1DD0D}"/>
          </ac:spMkLst>
        </pc:spChg>
        <pc:spChg chg="add del">
          <ac:chgData name="Heitmeyer, Daniel (heitmedl)" userId="S::heitmedl@mail.uc.edu::28ba9868-9212-4efc-a5ea-072ee858dfb5" providerId="AD" clId="Web-{0CCAA534-EBA1-73A7-7D51-81773C76F1C8}" dt="2022-01-10T16:17:03.539" v="131"/>
          <ac:spMkLst>
            <pc:docMk/>
            <pc:sldMk cId="1593920192" sldId="411"/>
            <ac:spMk id="8" creationId="{0F3886DA-CF18-4B5C-B74F-B79B333CAF8D}"/>
          </ac:spMkLst>
        </pc:spChg>
        <pc:spChg chg="del">
          <ac:chgData name="Heitmeyer, Daniel (heitmedl)" userId="S::heitmedl@mail.uc.edu::28ba9868-9212-4efc-a5ea-072ee858dfb5" providerId="AD" clId="Web-{0CCAA534-EBA1-73A7-7D51-81773C76F1C8}" dt="2022-01-10T16:13:03.477" v="57"/>
          <ac:spMkLst>
            <pc:docMk/>
            <pc:sldMk cId="1593920192" sldId="411"/>
            <ac:spMk id="9" creationId="{7980F8BB-9876-493E-87B1-DED74EF185BC}"/>
          </ac:spMkLst>
        </pc:spChg>
        <pc:spChg chg="add mod">
          <ac:chgData name="Heitmeyer, Daniel (heitmedl)" userId="S::heitmedl@mail.uc.edu::28ba9868-9212-4efc-a5ea-072ee858dfb5" providerId="AD" clId="Web-{0CCAA534-EBA1-73A7-7D51-81773C76F1C8}" dt="2022-01-10T16:16:22.539" v="120" actId="20577"/>
          <ac:spMkLst>
            <pc:docMk/>
            <pc:sldMk cId="1593920192" sldId="411"/>
            <ac:spMk id="11" creationId="{A2E77AAE-E0E3-4685-A933-FF92C5F7BEFF}"/>
          </ac:spMkLst>
        </pc:spChg>
        <pc:spChg chg="add mod">
          <ac:chgData name="Heitmeyer, Daniel (heitmedl)" userId="S::heitmedl@mail.uc.edu::28ba9868-9212-4efc-a5ea-072ee858dfb5" providerId="AD" clId="Web-{0CCAA534-EBA1-73A7-7D51-81773C76F1C8}" dt="2022-01-10T16:16:17.914" v="119" actId="20577"/>
          <ac:spMkLst>
            <pc:docMk/>
            <pc:sldMk cId="1593920192" sldId="411"/>
            <ac:spMk id="12" creationId="{A85409F7-E28B-4496-8EBF-27A84CF74D3C}"/>
          </ac:spMkLst>
        </pc:spChg>
        <pc:spChg chg="add mod">
          <ac:chgData name="Heitmeyer, Daniel (heitmedl)" userId="S::heitmedl@mail.uc.edu::28ba9868-9212-4efc-a5ea-072ee858dfb5" providerId="AD" clId="Web-{0CCAA534-EBA1-73A7-7D51-81773C76F1C8}" dt="2022-01-10T18:26:07.733" v="169" actId="20577"/>
          <ac:spMkLst>
            <pc:docMk/>
            <pc:sldMk cId="1593920192" sldId="411"/>
            <ac:spMk id="13" creationId="{933058DC-16C9-4BF4-B9B9-C58ED362B42C}"/>
          </ac:spMkLst>
        </pc:spChg>
        <pc:picChg chg="add mod ord">
          <ac:chgData name="Heitmeyer, Daniel (heitmedl)" userId="S::heitmedl@mail.uc.edu::28ba9868-9212-4efc-a5ea-072ee858dfb5" providerId="AD" clId="Web-{0CCAA534-EBA1-73A7-7D51-81773C76F1C8}" dt="2022-01-10T16:14:19.899" v="71" actId="1076"/>
          <ac:picMkLst>
            <pc:docMk/>
            <pc:sldMk cId="1593920192" sldId="411"/>
            <ac:picMk id="6" creationId="{7741AC1F-D466-4412-AAD7-DB94166FEAB2}"/>
          </ac:picMkLst>
        </pc:picChg>
        <pc:picChg chg="add mod">
          <ac:chgData name="Heitmeyer, Daniel (heitmedl)" userId="S::heitmedl@mail.uc.edu::28ba9868-9212-4efc-a5ea-072ee858dfb5" providerId="AD" clId="Web-{0CCAA534-EBA1-73A7-7D51-81773C76F1C8}" dt="2022-01-10T16:14:15.649" v="70" actId="1076"/>
          <ac:picMkLst>
            <pc:docMk/>
            <pc:sldMk cId="1593920192" sldId="411"/>
            <ac:picMk id="7" creationId="{087BAA97-35DD-4D0B-9728-84387C8931F1}"/>
          </ac:picMkLst>
        </pc:picChg>
      </pc:sldChg>
    </pc:docChg>
  </pc:docChgLst>
  <pc:docChgLst>
    <pc:chgData name="Schindler, Ilan (schindim)" userId="S::schindim@mail.uc.edu::8b301551-2d9c-4678-a221-f3100996c974" providerId="AD" clId="Web-{05264636-3539-4FA1-BDD6-71466116B0E7}"/>
    <pc:docChg chg="mod modSld">
      <pc:chgData name="Schindler, Ilan (schindim)" userId="S::schindim@mail.uc.edu::8b301551-2d9c-4678-a221-f3100996c974" providerId="AD" clId="Web-{05264636-3539-4FA1-BDD6-71466116B0E7}" dt="2023-01-19T19:28:11.391" v="225" actId="20577"/>
      <pc:docMkLst>
        <pc:docMk/>
      </pc:docMkLst>
      <pc:sldChg chg="modSp">
        <pc:chgData name="Schindler, Ilan (schindim)" userId="S::schindim@mail.uc.edu::8b301551-2d9c-4678-a221-f3100996c974" providerId="AD" clId="Web-{05264636-3539-4FA1-BDD6-71466116B0E7}" dt="2023-01-17T20:12:43.093" v="195" actId="20577"/>
        <pc:sldMkLst>
          <pc:docMk/>
          <pc:sldMk cId="3091943882" sldId="515"/>
        </pc:sldMkLst>
        <pc:spChg chg="mod">
          <ac:chgData name="Schindler, Ilan (schindim)" userId="S::schindim@mail.uc.edu::8b301551-2d9c-4678-a221-f3100996c974" providerId="AD" clId="Web-{05264636-3539-4FA1-BDD6-71466116B0E7}" dt="2023-01-17T20:12:43.093" v="195" actId="20577"/>
          <ac:spMkLst>
            <pc:docMk/>
            <pc:sldMk cId="3091943882" sldId="515"/>
            <ac:spMk id="3" creationId="{1559A877-19B8-8177-0E29-5F34F9BB84FB}"/>
          </ac:spMkLst>
        </pc:spChg>
      </pc:sldChg>
      <pc:sldChg chg="addCm">
        <pc:chgData name="Schindler, Ilan (schindim)" userId="S::schindim@mail.uc.edu::8b301551-2d9c-4678-a221-f3100996c974" providerId="AD" clId="Web-{05264636-3539-4FA1-BDD6-71466116B0E7}" dt="2023-01-17T19:19:08.628" v="1"/>
        <pc:sldMkLst>
          <pc:docMk/>
          <pc:sldMk cId="1499818007" sldId="521"/>
        </pc:sldMkLst>
      </pc:sldChg>
      <pc:sldChg chg="modSp">
        <pc:chgData name="Schindler, Ilan (schindim)" userId="S::schindim@mail.uc.edu::8b301551-2d9c-4678-a221-f3100996c974" providerId="AD" clId="Web-{05264636-3539-4FA1-BDD6-71466116B0E7}" dt="2023-01-19T19:28:11.391" v="225" actId="20577"/>
        <pc:sldMkLst>
          <pc:docMk/>
          <pc:sldMk cId="2925802217" sldId="528"/>
        </pc:sldMkLst>
        <pc:spChg chg="mod">
          <ac:chgData name="Schindler, Ilan (schindim)" userId="S::schindim@mail.uc.edu::8b301551-2d9c-4678-a221-f3100996c974" providerId="AD" clId="Web-{05264636-3539-4FA1-BDD6-71466116B0E7}" dt="2023-01-19T19:28:11.391" v="225" actId="20577"/>
          <ac:spMkLst>
            <pc:docMk/>
            <pc:sldMk cId="2925802217" sldId="528"/>
            <ac:spMk id="3" creationId="{C8775538-50F3-BEBE-E41D-BCC18876F8E9}"/>
          </ac:spMkLst>
        </pc:spChg>
      </pc:sldChg>
    </pc:docChg>
  </pc:docChgLst>
  <pc:docChgLst>
    <pc:chgData name="Poplin, Isaac (poplinis)" userId="S::poplinis@mail.uc.edu::f47a988b-ed1b-4dc2-a057-15d19fd0c3ed" providerId="AD" clId="Web-{7D72EE6C-6DFA-62C4-EF16-85A15C0ECCE9}"/>
    <pc:docChg chg="addSld modSld">
      <pc:chgData name="Poplin, Isaac (poplinis)" userId="S::poplinis@mail.uc.edu::f47a988b-ed1b-4dc2-a057-15d19fd0c3ed" providerId="AD" clId="Web-{7D72EE6C-6DFA-62C4-EF16-85A15C0ECCE9}" dt="2023-01-19T19:03:16.537" v="53" actId="20577"/>
      <pc:docMkLst>
        <pc:docMk/>
      </pc:docMkLst>
      <pc:sldChg chg="modSp">
        <pc:chgData name="Poplin, Isaac (poplinis)" userId="S::poplinis@mail.uc.edu::f47a988b-ed1b-4dc2-a057-15d19fd0c3ed" providerId="AD" clId="Web-{7D72EE6C-6DFA-62C4-EF16-85A15C0ECCE9}" dt="2023-01-19T19:02:44.317" v="51" actId="20577"/>
        <pc:sldMkLst>
          <pc:docMk/>
          <pc:sldMk cId="3863831746" sldId="512"/>
        </pc:sldMkLst>
        <pc:spChg chg="mod">
          <ac:chgData name="Poplin, Isaac (poplinis)" userId="S::poplinis@mail.uc.edu::f47a988b-ed1b-4dc2-a057-15d19fd0c3ed" providerId="AD" clId="Web-{7D72EE6C-6DFA-62C4-EF16-85A15C0ECCE9}" dt="2023-01-19T19:01:10.300" v="11" actId="20577"/>
          <ac:spMkLst>
            <pc:docMk/>
            <pc:sldMk cId="3863831746" sldId="512"/>
            <ac:spMk id="2" creationId="{320D005E-3BA1-8AE4-7E9B-A1D317563E8A}"/>
          </ac:spMkLst>
        </pc:spChg>
        <pc:spChg chg="mod">
          <ac:chgData name="Poplin, Isaac (poplinis)" userId="S::poplinis@mail.uc.edu::f47a988b-ed1b-4dc2-a057-15d19fd0c3ed" providerId="AD" clId="Web-{7D72EE6C-6DFA-62C4-EF16-85A15C0ECCE9}" dt="2023-01-19T19:02:44.317" v="51" actId="20577"/>
          <ac:spMkLst>
            <pc:docMk/>
            <pc:sldMk cId="3863831746" sldId="512"/>
            <ac:spMk id="3" creationId="{1559A877-19B8-8177-0E29-5F34F9BB84FB}"/>
          </ac:spMkLst>
        </pc:spChg>
      </pc:sldChg>
      <pc:sldChg chg="modSp add replId modNotes">
        <pc:chgData name="Poplin, Isaac (poplinis)" userId="S::poplinis@mail.uc.edu::f47a988b-ed1b-4dc2-a057-15d19fd0c3ed" providerId="AD" clId="Web-{7D72EE6C-6DFA-62C4-EF16-85A15C0ECCE9}" dt="2023-01-19T19:03:16.537" v="53" actId="20577"/>
        <pc:sldMkLst>
          <pc:docMk/>
          <pc:sldMk cId="2640680036" sldId="530"/>
        </pc:sldMkLst>
        <pc:spChg chg="mod">
          <ac:chgData name="Poplin, Isaac (poplinis)" userId="S::poplinis@mail.uc.edu::f47a988b-ed1b-4dc2-a057-15d19fd0c3ed" providerId="AD" clId="Web-{7D72EE6C-6DFA-62C4-EF16-85A15C0ECCE9}" dt="2023-01-19T19:01:24.613" v="31" actId="20577"/>
          <ac:spMkLst>
            <pc:docMk/>
            <pc:sldMk cId="2640680036" sldId="530"/>
            <ac:spMk id="2" creationId="{320D005E-3BA1-8AE4-7E9B-A1D317563E8A}"/>
          </ac:spMkLst>
        </pc:spChg>
        <pc:spChg chg="mod">
          <ac:chgData name="Poplin, Isaac (poplinis)" userId="S::poplinis@mail.uc.edu::f47a988b-ed1b-4dc2-a057-15d19fd0c3ed" providerId="AD" clId="Web-{7D72EE6C-6DFA-62C4-EF16-85A15C0ECCE9}" dt="2023-01-19T19:03:16.537" v="53" actId="20577"/>
          <ac:spMkLst>
            <pc:docMk/>
            <pc:sldMk cId="2640680036" sldId="530"/>
            <ac:spMk id="3" creationId="{1559A877-19B8-8177-0E29-5F34F9BB84FB}"/>
          </ac:spMkLst>
        </pc:spChg>
      </pc:sldChg>
      <pc:sldChg chg="modSp add replId modNotes">
        <pc:chgData name="Poplin, Isaac (poplinis)" userId="S::poplinis@mail.uc.edu::f47a988b-ed1b-4dc2-a057-15d19fd0c3ed" providerId="AD" clId="Web-{7D72EE6C-6DFA-62C4-EF16-85A15C0ECCE9}" dt="2023-01-19T19:02:15.395" v="44"/>
        <pc:sldMkLst>
          <pc:docMk/>
          <pc:sldMk cId="3504811094" sldId="531"/>
        </pc:sldMkLst>
        <pc:spChg chg="mod">
          <ac:chgData name="Poplin, Isaac (poplinis)" userId="S::poplinis@mail.uc.edu::f47a988b-ed1b-4dc2-a057-15d19fd0c3ed" providerId="AD" clId="Web-{7D72EE6C-6DFA-62C4-EF16-85A15C0ECCE9}" dt="2023-01-19T19:01:32.456" v="39" actId="20577"/>
          <ac:spMkLst>
            <pc:docMk/>
            <pc:sldMk cId="3504811094" sldId="531"/>
            <ac:spMk id="2" creationId="{320D005E-3BA1-8AE4-7E9B-A1D317563E8A}"/>
          </ac:spMkLst>
        </pc:spChg>
        <pc:spChg chg="mod">
          <ac:chgData name="Poplin, Isaac (poplinis)" userId="S::poplinis@mail.uc.edu::f47a988b-ed1b-4dc2-a057-15d19fd0c3ed" providerId="AD" clId="Web-{7D72EE6C-6DFA-62C4-EF16-85A15C0ECCE9}" dt="2023-01-19T19:02:13.895" v="43" actId="20577"/>
          <ac:spMkLst>
            <pc:docMk/>
            <pc:sldMk cId="3504811094" sldId="531"/>
            <ac:spMk id="3" creationId="{1559A877-19B8-8177-0E29-5F34F9BB84FB}"/>
          </ac:spMkLst>
        </pc:spChg>
      </pc:sldChg>
    </pc:docChg>
  </pc:docChgLst>
  <pc:docChgLst>
    <pc:chgData name="Poplin, Isaac (poplinis)" userId="S::poplinis@mail.uc.edu::f47a988b-ed1b-4dc2-a057-15d19fd0c3ed" providerId="AD" clId="Web-{8ED72788-F20E-439C-A52B-D92FDF0CFF77}"/>
    <pc:docChg chg="delSld modSld">
      <pc:chgData name="Poplin, Isaac (poplinis)" userId="S::poplinis@mail.uc.edu::f47a988b-ed1b-4dc2-a057-15d19fd0c3ed" providerId="AD" clId="Web-{8ED72788-F20E-439C-A52B-D92FDF0CFF77}" dt="2023-02-06T23:03:11.382" v="156"/>
      <pc:docMkLst>
        <pc:docMk/>
      </pc:docMkLst>
      <pc:sldChg chg="del">
        <pc:chgData name="Poplin, Isaac (poplinis)" userId="S::poplinis@mail.uc.edu::f47a988b-ed1b-4dc2-a057-15d19fd0c3ed" providerId="AD" clId="Web-{8ED72788-F20E-439C-A52B-D92FDF0CFF77}" dt="2023-02-06T22:41:19.980" v="143"/>
        <pc:sldMkLst>
          <pc:docMk/>
          <pc:sldMk cId="2845023605" sldId="382"/>
        </pc:sldMkLst>
      </pc:sldChg>
      <pc:sldChg chg="del">
        <pc:chgData name="Poplin, Isaac (poplinis)" userId="S::poplinis@mail.uc.edu::f47a988b-ed1b-4dc2-a057-15d19fd0c3ed" providerId="AD" clId="Web-{8ED72788-F20E-439C-A52B-D92FDF0CFF77}" dt="2023-02-06T22:41:09.699" v="141"/>
        <pc:sldMkLst>
          <pc:docMk/>
          <pc:sldMk cId="1331044193" sldId="389"/>
        </pc:sldMkLst>
      </pc:sldChg>
      <pc:sldChg chg="modSp">
        <pc:chgData name="Poplin, Isaac (poplinis)" userId="S::poplinis@mail.uc.edu::f47a988b-ed1b-4dc2-a057-15d19fd0c3ed" providerId="AD" clId="Web-{8ED72788-F20E-439C-A52B-D92FDF0CFF77}" dt="2023-02-06T22:41:12.949" v="142" actId="20577"/>
        <pc:sldMkLst>
          <pc:docMk/>
          <pc:sldMk cId="3610680741" sldId="390"/>
        </pc:sldMkLst>
        <pc:spChg chg="mod">
          <ac:chgData name="Poplin, Isaac (poplinis)" userId="S::poplinis@mail.uc.edu::f47a988b-ed1b-4dc2-a057-15d19fd0c3ed" providerId="AD" clId="Web-{8ED72788-F20E-439C-A52B-D92FDF0CFF77}" dt="2023-02-06T22:41:12.949" v="142" actId="20577"/>
          <ac:spMkLst>
            <pc:docMk/>
            <pc:sldMk cId="3610680741" sldId="390"/>
            <ac:spMk id="2" creationId="{5071A3D9-7231-A4CD-0909-DEB48757F976}"/>
          </ac:spMkLst>
        </pc:spChg>
      </pc:sldChg>
      <pc:sldChg chg="addSp delSp modSp">
        <pc:chgData name="Poplin, Isaac (poplinis)" userId="S::poplinis@mail.uc.edu::f47a988b-ed1b-4dc2-a057-15d19fd0c3ed" providerId="AD" clId="Web-{8ED72788-F20E-439C-A52B-D92FDF0CFF77}" dt="2023-02-06T22:47:25.941" v="154"/>
        <pc:sldMkLst>
          <pc:docMk/>
          <pc:sldMk cId="1645872813" sldId="425"/>
        </pc:sldMkLst>
        <pc:picChg chg="del">
          <ac:chgData name="Poplin, Isaac (poplinis)" userId="S::poplinis@mail.uc.edu::f47a988b-ed1b-4dc2-a057-15d19fd0c3ed" providerId="AD" clId="Web-{8ED72788-F20E-439C-A52B-D92FDF0CFF77}" dt="2023-02-06T22:43:14.998" v="144"/>
          <ac:picMkLst>
            <pc:docMk/>
            <pc:sldMk cId="1645872813" sldId="425"/>
            <ac:picMk id="3" creationId="{6D24939D-2F9B-BFF1-2091-BFB49D4CD530}"/>
          </ac:picMkLst>
        </pc:picChg>
        <pc:picChg chg="add del mod">
          <ac:chgData name="Poplin, Isaac (poplinis)" userId="S::poplinis@mail.uc.edu::f47a988b-ed1b-4dc2-a057-15d19fd0c3ed" providerId="AD" clId="Web-{8ED72788-F20E-439C-A52B-D92FDF0CFF77}" dt="2023-02-06T22:47:24.722" v="153"/>
          <ac:picMkLst>
            <pc:docMk/>
            <pc:sldMk cId="1645872813" sldId="425"/>
            <ac:picMk id="5" creationId="{4916D0C4-9154-CC4F-69C6-52E26648BD6D}"/>
          </ac:picMkLst>
        </pc:picChg>
        <pc:picChg chg="add mod">
          <ac:chgData name="Poplin, Isaac (poplinis)" userId="S::poplinis@mail.uc.edu::f47a988b-ed1b-4dc2-a057-15d19fd0c3ed" providerId="AD" clId="Web-{8ED72788-F20E-439C-A52B-D92FDF0CFF77}" dt="2023-02-06T22:45:44.111" v="152" actId="1076"/>
          <ac:picMkLst>
            <pc:docMk/>
            <pc:sldMk cId="1645872813" sldId="425"/>
            <ac:picMk id="6" creationId="{E1767A39-7BA3-2866-F4EB-61AD2711CD09}"/>
          </ac:picMkLst>
        </pc:picChg>
        <pc:picChg chg="add mod">
          <ac:chgData name="Poplin, Isaac (poplinis)" userId="S::poplinis@mail.uc.edu::f47a988b-ed1b-4dc2-a057-15d19fd0c3ed" providerId="AD" clId="Web-{8ED72788-F20E-439C-A52B-D92FDF0CFF77}" dt="2023-02-06T22:47:25.941" v="154"/>
          <ac:picMkLst>
            <pc:docMk/>
            <pc:sldMk cId="1645872813" sldId="425"/>
            <ac:picMk id="7" creationId="{DB233DD0-3F44-9FC5-B4D0-C950819EEEAC}"/>
          </ac:picMkLst>
        </pc:picChg>
      </pc:sldChg>
      <pc:sldChg chg="modSp">
        <pc:chgData name="Poplin, Isaac (poplinis)" userId="S::poplinis@mail.uc.edu::f47a988b-ed1b-4dc2-a057-15d19fd0c3ed" providerId="AD" clId="Web-{8ED72788-F20E-439C-A52B-D92FDF0CFF77}" dt="2023-02-06T22:39:17.525" v="140" actId="14100"/>
        <pc:sldMkLst>
          <pc:docMk/>
          <pc:sldMk cId="3132929211" sldId="556"/>
        </pc:sldMkLst>
        <pc:spChg chg="mod">
          <ac:chgData name="Poplin, Isaac (poplinis)" userId="S::poplinis@mail.uc.edu::f47a988b-ed1b-4dc2-a057-15d19fd0c3ed" providerId="AD" clId="Web-{8ED72788-F20E-439C-A52B-D92FDF0CFF77}" dt="2023-02-06T22:39:13.775" v="138" actId="14100"/>
          <ac:spMkLst>
            <pc:docMk/>
            <pc:sldMk cId="3132929211" sldId="556"/>
            <ac:spMk id="3" creationId="{1559A877-19B8-8177-0E29-5F34F9BB84FB}"/>
          </ac:spMkLst>
        </pc:spChg>
        <pc:picChg chg="mod">
          <ac:chgData name="Poplin, Isaac (poplinis)" userId="S::poplinis@mail.uc.edu::f47a988b-ed1b-4dc2-a057-15d19fd0c3ed" providerId="AD" clId="Web-{8ED72788-F20E-439C-A52B-D92FDF0CFF77}" dt="2023-02-06T22:39:17.525" v="140" actId="14100"/>
          <ac:picMkLst>
            <pc:docMk/>
            <pc:sldMk cId="3132929211" sldId="556"/>
            <ac:picMk id="6" creationId="{2796F9EE-9F07-E752-7DAC-E2AD0CC717D0}"/>
          </ac:picMkLst>
        </pc:picChg>
      </pc:sldChg>
      <pc:sldChg chg="modSp">
        <pc:chgData name="Poplin, Isaac (poplinis)" userId="S::poplinis@mail.uc.edu::f47a988b-ed1b-4dc2-a057-15d19fd0c3ed" providerId="AD" clId="Web-{8ED72788-F20E-439C-A52B-D92FDF0CFF77}" dt="2023-02-06T23:03:11.382" v="156"/>
        <pc:sldMkLst>
          <pc:docMk/>
          <pc:sldMk cId="4114177981" sldId="564"/>
        </pc:sldMkLst>
        <pc:graphicFrameChg chg="modGraphic">
          <ac:chgData name="Poplin, Isaac (poplinis)" userId="S::poplinis@mail.uc.edu::f47a988b-ed1b-4dc2-a057-15d19fd0c3ed" providerId="AD" clId="Web-{8ED72788-F20E-439C-A52B-D92FDF0CFF77}" dt="2023-02-06T23:03:11.382" v="156"/>
          <ac:graphicFrameMkLst>
            <pc:docMk/>
            <pc:sldMk cId="4114177981" sldId="564"/>
            <ac:graphicFrameMk id="9" creationId="{E89EE3E6-D583-F247-440F-1635C540B9B6}"/>
          </ac:graphicFrameMkLst>
        </pc:graphicFrameChg>
      </pc:sldChg>
      <pc:sldChg chg="modSp">
        <pc:chgData name="Poplin, Isaac (poplinis)" userId="S::poplinis@mail.uc.edu::f47a988b-ed1b-4dc2-a057-15d19fd0c3ed" providerId="AD" clId="Web-{8ED72788-F20E-439C-A52B-D92FDF0CFF77}" dt="2023-02-06T22:04:57.525" v="133" actId="20577"/>
        <pc:sldMkLst>
          <pc:docMk/>
          <pc:sldMk cId="3386746106" sldId="567"/>
        </pc:sldMkLst>
        <pc:spChg chg="mod">
          <ac:chgData name="Poplin, Isaac (poplinis)" userId="S::poplinis@mail.uc.edu::f47a988b-ed1b-4dc2-a057-15d19fd0c3ed" providerId="AD" clId="Web-{8ED72788-F20E-439C-A52B-D92FDF0CFF77}" dt="2023-02-06T22:04:57.525" v="133" actId="20577"/>
          <ac:spMkLst>
            <pc:docMk/>
            <pc:sldMk cId="3386746106" sldId="567"/>
            <ac:spMk id="3" creationId="{1559A877-19B8-8177-0E29-5F34F9BB84FB}"/>
          </ac:spMkLst>
        </pc:spChg>
      </pc:sldChg>
    </pc:docChg>
  </pc:docChgLst>
  <pc:docChgLst>
    <pc:chgData name="Gilligan, Rebecca (gilligra)" userId="1aaf490e-74db-42c4-b582-badcc99e4f32" providerId="ADAL" clId="{AC5176C3-11F9-494C-ADCA-07CE45EDC3AA}"/>
    <pc:docChg chg="custSel modSld">
      <pc:chgData name="Gilligan, Rebecca (gilligra)" userId="1aaf490e-74db-42c4-b582-badcc99e4f32" providerId="ADAL" clId="{AC5176C3-11F9-494C-ADCA-07CE45EDC3AA}" dt="2022-01-02T13:47:03.731" v="2"/>
      <pc:docMkLst>
        <pc:docMk/>
      </pc:docMkLst>
      <pc:sldChg chg="modSp mod addCm">
        <pc:chgData name="Gilligan, Rebecca (gilligra)" userId="1aaf490e-74db-42c4-b582-badcc99e4f32" providerId="ADAL" clId="{AC5176C3-11F9-494C-ADCA-07CE45EDC3AA}" dt="2022-01-02T13:47:03.731" v="2"/>
        <pc:sldMkLst>
          <pc:docMk/>
          <pc:sldMk cId="4111191733" sldId="284"/>
        </pc:sldMkLst>
        <pc:graphicFrameChg chg="modGraphic">
          <ac:chgData name="Gilligan, Rebecca (gilligra)" userId="1aaf490e-74db-42c4-b582-badcc99e4f32" providerId="ADAL" clId="{AC5176C3-11F9-494C-ADCA-07CE45EDC3AA}" dt="2022-01-02T13:46:29.368" v="1" actId="207"/>
          <ac:graphicFrameMkLst>
            <pc:docMk/>
            <pc:sldMk cId="4111191733" sldId="284"/>
            <ac:graphicFrameMk id="3" creationId="{527E6DB9-5E57-4E87-B6E7-18962DC1AB17}"/>
          </ac:graphicFrameMkLst>
        </pc:graphicFrameChg>
      </pc:sldChg>
      <pc:sldChg chg="addCm">
        <pc:chgData name="Gilligan, Rebecca (gilligra)" userId="1aaf490e-74db-42c4-b582-badcc99e4f32" providerId="ADAL" clId="{AC5176C3-11F9-494C-ADCA-07CE45EDC3AA}" dt="2021-12-13T14:40:11.320" v="0"/>
        <pc:sldMkLst>
          <pc:docMk/>
          <pc:sldMk cId="2420581341" sldId="332"/>
        </pc:sldMkLst>
      </pc:sldChg>
    </pc:docChg>
  </pc:docChgLst>
  <pc:docChgLst>
    <pc:chgData name="Yasin, Ayaaz (yasinaz)" userId="S::yasinaz@mail.uc.edu::dd43670c-ce28-4a59-803d-288a87a3f4c1" providerId="AD" clId="Web-{A99C115A-5FA4-6D0B-F15C-39051C29BDAB}"/>
    <pc:docChg chg="modSld">
      <pc:chgData name="Yasin, Ayaaz (yasinaz)" userId="S::yasinaz@mail.uc.edu::dd43670c-ce28-4a59-803d-288a87a3f4c1" providerId="AD" clId="Web-{A99C115A-5FA4-6D0B-F15C-39051C29BDAB}" dt="2022-02-11T20:21:50.250" v="1" actId="14100"/>
      <pc:docMkLst>
        <pc:docMk/>
      </pc:docMkLst>
      <pc:sldChg chg="modSp">
        <pc:chgData name="Yasin, Ayaaz (yasinaz)" userId="S::yasinaz@mail.uc.edu::dd43670c-ce28-4a59-803d-288a87a3f4c1" providerId="AD" clId="Web-{A99C115A-5FA4-6D0B-F15C-39051C29BDAB}" dt="2022-02-11T20:21:50.250" v="1" actId="14100"/>
        <pc:sldMkLst>
          <pc:docMk/>
          <pc:sldMk cId="1961895919" sldId="273"/>
        </pc:sldMkLst>
        <pc:picChg chg="mod">
          <ac:chgData name="Yasin, Ayaaz (yasinaz)" userId="S::yasinaz@mail.uc.edu::dd43670c-ce28-4a59-803d-288a87a3f4c1" providerId="AD" clId="Web-{A99C115A-5FA4-6D0B-F15C-39051C29BDAB}" dt="2022-02-11T20:21:50.250" v="1" actId="14100"/>
          <ac:picMkLst>
            <pc:docMk/>
            <pc:sldMk cId="1961895919" sldId="273"/>
            <ac:picMk id="2052" creationId="{F46EB710-5F5C-4F85-A1B1-75700361CA48}"/>
          </ac:picMkLst>
        </pc:picChg>
      </pc:sldChg>
    </pc:docChg>
  </pc:docChgLst>
  <pc:docChgLst>
    <pc:chgData name="Conner, Lucas (connerla)" userId="S::connerla@mail.uc.edu::84ba1a80-aab5-4a15-a169-6a4fb108c2ec" providerId="AD" clId="Web-{E00D4B32-C0EB-A5E7-AB2B-8529915806FD}"/>
    <pc:docChg chg="modSld">
      <pc:chgData name="Conner, Lucas (connerla)" userId="S::connerla@mail.uc.edu::84ba1a80-aab5-4a15-a169-6a4fb108c2ec" providerId="AD" clId="Web-{E00D4B32-C0EB-A5E7-AB2B-8529915806FD}" dt="2023-01-26T19:19:15.188" v="41" actId="20577"/>
      <pc:docMkLst>
        <pc:docMk/>
      </pc:docMkLst>
      <pc:sldChg chg="modSp">
        <pc:chgData name="Conner, Lucas (connerla)" userId="S::connerla@mail.uc.edu::84ba1a80-aab5-4a15-a169-6a4fb108c2ec" providerId="AD" clId="Web-{E00D4B32-C0EB-A5E7-AB2B-8529915806FD}" dt="2023-01-26T19:19:15.188" v="41" actId="20577"/>
        <pc:sldMkLst>
          <pc:docMk/>
          <pc:sldMk cId="4034120083" sldId="257"/>
        </pc:sldMkLst>
        <pc:spChg chg="mod">
          <ac:chgData name="Conner, Lucas (connerla)" userId="S::connerla@mail.uc.edu::84ba1a80-aab5-4a15-a169-6a4fb108c2ec" providerId="AD" clId="Web-{E00D4B32-C0EB-A5E7-AB2B-8529915806FD}" dt="2023-01-26T19:19:15.188" v="41" actId="20577"/>
          <ac:spMkLst>
            <pc:docMk/>
            <pc:sldMk cId="4034120083" sldId="257"/>
            <ac:spMk id="3" creationId="{00000000-0000-0000-0000-000000000000}"/>
          </ac:spMkLst>
        </pc:spChg>
      </pc:sldChg>
      <pc:sldChg chg="modSp">
        <pc:chgData name="Conner, Lucas (connerla)" userId="S::connerla@mail.uc.edu::84ba1a80-aab5-4a15-a169-6a4fb108c2ec" providerId="AD" clId="Web-{E00D4B32-C0EB-A5E7-AB2B-8529915806FD}" dt="2023-01-26T19:16:47.950" v="36" actId="1076"/>
        <pc:sldMkLst>
          <pc:docMk/>
          <pc:sldMk cId="853009808" sldId="547"/>
        </pc:sldMkLst>
        <pc:picChg chg="mod">
          <ac:chgData name="Conner, Lucas (connerla)" userId="S::connerla@mail.uc.edu::84ba1a80-aab5-4a15-a169-6a4fb108c2ec" providerId="AD" clId="Web-{E00D4B32-C0EB-A5E7-AB2B-8529915806FD}" dt="2023-01-26T19:16:47.950" v="36" actId="1076"/>
          <ac:picMkLst>
            <pc:docMk/>
            <pc:sldMk cId="853009808" sldId="547"/>
            <ac:picMk id="6" creationId="{5E637C50-1522-0445-5C77-12EB91E0BE2C}"/>
          </ac:picMkLst>
        </pc:picChg>
      </pc:sldChg>
      <pc:sldChg chg="addSp delSp modSp">
        <pc:chgData name="Conner, Lucas (connerla)" userId="S::connerla@mail.uc.edu::84ba1a80-aab5-4a15-a169-6a4fb108c2ec" providerId="AD" clId="Web-{E00D4B32-C0EB-A5E7-AB2B-8529915806FD}" dt="2023-01-26T19:16:01.012" v="34" actId="1076"/>
        <pc:sldMkLst>
          <pc:docMk/>
          <pc:sldMk cId="3132929211" sldId="556"/>
        </pc:sldMkLst>
        <pc:spChg chg="mod">
          <ac:chgData name="Conner, Lucas (connerla)" userId="S::connerla@mail.uc.edu::84ba1a80-aab5-4a15-a169-6a4fb108c2ec" providerId="AD" clId="Web-{E00D4B32-C0EB-A5E7-AB2B-8529915806FD}" dt="2023-01-26T19:15:45.793" v="33" actId="20577"/>
          <ac:spMkLst>
            <pc:docMk/>
            <pc:sldMk cId="3132929211" sldId="556"/>
            <ac:spMk id="3" creationId="{1559A877-19B8-8177-0E29-5F34F9BB84FB}"/>
          </ac:spMkLst>
        </pc:spChg>
        <pc:picChg chg="del">
          <ac:chgData name="Conner, Lucas (connerla)" userId="S::connerla@mail.uc.edu::84ba1a80-aab5-4a15-a169-6a4fb108c2ec" providerId="AD" clId="Web-{E00D4B32-C0EB-A5E7-AB2B-8529915806FD}" dt="2023-01-26T19:12:30.805" v="2"/>
          <ac:picMkLst>
            <pc:docMk/>
            <pc:sldMk cId="3132929211" sldId="556"/>
            <ac:picMk id="5" creationId="{3EF0B2E3-4A52-5105-A92A-3DC405DE948F}"/>
          </ac:picMkLst>
        </pc:picChg>
        <pc:picChg chg="add mod ord">
          <ac:chgData name="Conner, Lucas (connerla)" userId="S::connerla@mail.uc.edu::84ba1a80-aab5-4a15-a169-6a4fb108c2ec" providerId="AD" clId="Web-{E00D4B32-C0EB-A5E7-AB2B-8529915806FD}" dt="2023-01-26T19:16:01.012" v="34" actId="1076"/>
          <ac:picMkLst>
            <pc:docMk/>
            <pc:sldMk cId="3132929211" sldId="556"/>
            <ac:picMk id="6" creationId="{2796F9EE-9F07-E752-7DAC-E2AD0CC717D0}"/>
          </ac:picMkLst>
        </pc:picChg>
        <pc:picChg chg="del">
          <ac:chgData name="Conner, Lucas (connerla)" userId="S::connerla@mail.uc.edu::84ba1a80-aab5-4a15-a169-6a4fb108c2ec" providerId="AD" clId="Web-{E00D4B32-C0EB-A5E7-AB2B-8529915806FD}" dt="2023-01-26T19:14:38.276" v="19"/>
          <ac:picMkLst>
            <pc:docMk/>
            <pc:sldMk cId="3132929211" sldId="556"/>
            <ac:picMk id="7" creationId="{0BF42597-5F4C-0B51-3732-4F9939A948FB}"/>
          </ac:picMkLst>
        </pc:picChg>
        <pc:picChg chg="add mod modCrop">
          <ac:chgData name="Conner, Lucas (connerla)" userId="S::connerla@mail.uc.edu::84ba1a80-aab5-4a15-a169-6a4fb108c2ec" providerId="AD" clId="Web-{E00D4B32-C0EB-A5E7-AB2B-8529915806FD}" dt="2023-01-26T19:14:58.792" v="25" actId="1076"/>
          <ac:picMkLst>
            <pc:docMk/>
            <pc:sldMk cId="3132929211" sldId="556"/>
            <ac:picMk id="8" creationId="{52377B69-15A4-D2EC-F3E1-C52A73151743}"/>
          </ac:picMkLst>
        </pc:picChg>
        <pc:picChg chg="mod modCrop">
          <ac:chgData name="Conner, Lucas (connerla)" userId="S::connerla@mail.uc.edu::84ba1a80-aab5-4a15-a169-6a4fb108c2ec" providerId="AD" clId="Web-{E00D4B32-C0EB-A5E7-AB2B-8529915806FD}" dt="2023-01-26T19:14:53.323" v="24" actId="14100"/>
          <ac:picMkLst>
            <pc:docMk/>
            <pc:sldMk cId="3132929211" sldId="556"/>
            <ac:picMk id="9" creationId="{5778EAB1-B432-0F22-E044-DD8FD5BF467E}"/>
          </ac:picMkLst>
        </pc:picChg>
      </pc:sldChg>
    </pc:docChg>
  </pc:docChgLst>
  <pc:docChgLst>
    <pc:chgData name="Gilligan, Rebecca (gilligra)" userId="1aaf490e-74db-42c4-b582-badcc99e4f32" providerId="ADAL" clId="{1865AEFE-A9A2-478F-8505-6D3DDD47F5B6}"/>
    <pc:docChg chg="undo custSel addSld delSld modSld sldOrd addMainMaster delMainMaster modMainMaster">
      <pc:chgData name="Gilligan, Rebecca (gilligra)" userId="1aaf490e-74db-42c4-b582-badcc99e4f32" providerId="ADAL" clId="{1865AEFE-A9A2-478F-8505-6D3DDD47F5B6}" dt="2022-01-11T21:44:36.949" v="2802" actId="20577"/>
      <pc:docMkLst>
        <pc:docMk/>
      </pc:docMkLst>
      <pc:sldChg chg="modSp mod">
        <pc:chgData name="Gilligan, Rebecca (gilligra)" userId="1aaf490e-74db-42c4-b582-badcc99e4f32" providerId="ADAL" clId="{1865AEFE-A9A2-478F-8505-6D3DDD47F5B6}" dt="2022-01-11T21:39:51.100" v="2663" actId="27636"/>
        <pc:sldMkLst>
          <pc:docMk/>
          <pc:sldMk cId="2281712585" sldId="262"/>
        </pc:sldMkLst>
        <pc:spChg chg="mod">
          <ac:chgData name="Gilligan, Rebecca (gilligra)" userId="1aaf490e-74db-42c4-b582-badcc99e4f32" providerId="ADAL" clId="{1865AEFE-A9A2-478F-8505-6D3DDD47F5B6}" dt="2022-01-11T21:39:51.100" v="2663" actId="27636"/>
          <ac:spMkLst>
            <pc:docMk/>
            <pc:sldMk cId="2281712585" sldId="262"/>
            <ac:spMk id="3" creationId="{F0AEDD65-4A00-4CD7-9A53-7EAA7667377A}"/>
          </ac:spMkLst>
        </pc:spChg>
      </pc:sldChg>
      <pc:sldChg chg="modSp">
        <pc:chgData name="Gilligan, Rebecca (gilligra)" userId="1aaf490e-74db-42c4-b582-badcc99e4f32" providerId="ADAL" clId="{1865AEFE-A9A2-478F-8505-6D3DDD47F5B6}" dt="2022-01-11T20:20:56.875" v="1311" actId="20578"/>
        <pc:sldMkLst>
          <pc:docMk/>
          <pc:sldMk cId="1923715750" sldId="263"/>
        </pc:sldMkLst>
        <pc:spChg chg="mod">
          <ac:chgData name="Gilligan, Rebecca (gilligra)" userId="1aaf490e-74db-42c4-b582-badcc99e4f32" providerId="ADAL" clId="{1865AEFE-A9A2-478F-8505-6D3DDD47F5B6}" dt="2022-01-11T20:20:56.875" v="1311" actId="20578"/>
          <ac:spMkLst>
            <pc:docMk/>
            <pc:sldMk cId="1923715750" sldId="263"/>
            <ac:spMk id="3" creationId="{D326A1E9-4B62-4750-B7B2-7FDB717FFAB7}"/>
          </ac:spMkLst>
        </pc:spChg>
      </pc:sldChg>
      <pc:sldChg chg="ord">
        <pc:chgData name="Gilligan, Rebecca (gilligra)" userId="1aaf490e-74db-42c4-b582-badcc99e4f32" providerId="ADAL" clId="{1865AEFE-A9A2-478F-8505-6D3DDD47F5B6}" dt="2022-01-11T20:20:36.719" v="1306"/>
        <pc:sldMkLst>
          <pc:docMk/>
          <pc:sldMk cId="1955717034" sldId="266"/>
        </pc:sldMkLst>
      </pc:sldChg>
      <pc:sldChg chg="mod modShow">
        <pc:chgData name="Gilligan, Rebecca (gilligra)" userId="1aaf490e-74db-42c4-b582-badcc99e4f32" providerId="ADAL" clId="{1865AEFE-A9A2-478F-8505-6D3DDD47F5B6}" dt="2022-01-11T21:37:09.328" v="2533" actId="729"/>
        <pc:sldMkLst>
          <pc:docMk/>
          <pc:sldMk cId="1960192062" sldId="269"/>
        </pc:sldMkLst>
      </pc:sldChg>
      <pc:sldChg chg="ord">
        <pc:chgData name="Gilligan, Rebecca (gilligra)" userId="1aaf490e-74db-42c4-b582-badcc99e4f32" providerId="ADAL" clId="{1865AEFE-A9A2-478F-8505-6D3DDD47F5B6}" dt="2022-01-11T20:20:39.475" v="1308"/>
        <pc:sldMkLst>
          <pc:docMk/>
          <pc:sldMk cId="4111191733" sldId="284"/>
        </pc:sldMkLst>
      </pc:sldChg>
      <pc:sldChg chg="ord">
        <pc:chgData name="Gilligan, Rebecca (gilligra)" userId="1aaf490e-74db-42c4-b582-badcc99e4f32" providerId="ADAL" clId="{1865AEFE-A9A2-478F-8505-6D3DDD47F5B6}" dt="2022-01-11T20:20:41.741" v="1310"/>
        <pc:sldMkLst>
          <pc:docMk/>
          <pc:sldMk cId="1599449910" sldId="287"/>
        </pc:sldMkLst>
      </pc:sldChg>
      <pc:sldChg chg="mod modShow">
        <pc:chgData name="Gilligan, Rebecca (gilligra)" userId="1aaf490e-74db-42c4-b582-badcc99e4f32" providerId="ADAL" clId="{1865AEFE-A9A2-478F-8505-6D3DDD47F5B6}" dt="2022-01-11T21:02:01.040" v="2532" actId="729"/>
        <pc:sldMkLst>
          <pc:docMk/>
          <pc:sldMk cId="884641084" sldId="340"/>
        </pc:sldMkLst>
      </pc:sldChg>
      <pc:sldChg chg="ord">
        <pc:chgData name="Gilligan, Rebecca (gilligra)" userId="1aaf490e-74db-42c4-b582-badcc99e4f32" providerId="ADAL" clId="{1865AEFE-A9A2-478F-8505-6D3DDD47F5B6}" dt="2022-01-11T20:20:32.505" v="1304"/>
        <pc:sldMkLst>
          <pc:docMk/>
          <pc:sldMk cId="3224016164" sldId="345"/>
        </pc:sldMkLst>
      </pc:sldChg>
      <pc:sldChg chg="del">
        <pc:chgData name="Gilligan, Rebecca (gilligra)" userId="1aaf490e-74db-42c4-b582-badcc99e4f32" providerId="ADAL" clId="{1865AEFE-A9A2-478F-8505-6D3DDD47F5B6}" dt="2022-01-11T21:37:30.166" v="2564" actId="47"/>
        <pc:sldMkLst>
          <pc:docMk/>
          <pc:sldMk cId="4004906248" sldId="347"/>
        </pc:sldMkLst>
      </pc:sldChg>
      <pc:sldChg chg="del">
        <pc:chgData name="Gilligan, Rebecca (gilligra)" userId="1aaf490e-74db-42c4-b582-badcc99e4f32" providerId="ADAL" clId="{1865AEFE-A9A2-478F-8505-6D3DDD47F5B6}" dt="2022-01-11T21:37:29.707" v="2563" actId="47"/>
        <pc:sldMkLst>
          <pc:docMk/>
          <pc:sldMk cId="2965933061" sldId="348"/>
        </pc:sldMkLst>
      </pc:sldChg>
      <pc:sldChg chg="del">
        <pc:chgData name="Gilligan, Rebecca (gilligra)" userId="1aaf490e-74db-42c4-b582-badcc99e4f32" providerId="ADAL" clId="{1865AEFE-A9A2-478F-8505-6D3DDD47F5B6}" dt="2022-01-11T21:37:29.189" v="2562" actId="47"/>
        <pc:sldMkLst>
          <pc:docMk/>
          <pc:sldMk cId="2351112470" sldId="349"/>
        </pc:sldMkLst>
      </pc:sldChg>
      <pc:sldChg chg="del">
        <pc:chgData name="Gilligan, Rebecca (gilligra)" userId="1aaf490e-74db-42c4-b582-badcc99e4f32" providerId="ADAL" clId="{1865AEFE-A9A2-478F-8505-6D3DDD47F5B6}" dt="2022-01-11T21:37:28.695" v="2561" actId="47"/>
        <pc:sldMkLst>
          <pc:docMk/>
          <pc:sldMk cId="2999443071" sldId="350"/>
        </pc:sldMkLst>
      </pc:sldChg>
      <pc:sldChg chg="del">
        <pc:chgData name="Gilligan, Rebecca (gilligra)" userId="1aaf490e-74db-42c4-b582-badcc99e4f32" providerId="ADAL" clId="{1865AEFE-A9A2-478F-8505-6D3DDD47F5B6}" dt="2022-01-11T21:37:28.164" v="2560" actId="47"/>
        <pc:sldMkLst>
          <pc:docMk/>
          <pc:sldMk cId="3971576092" sldId="351"/>
        </pc:sldMkLst>
      </pc:sldChg>
      <pc:sldChg chg="del">
        <pc:chgData name="Gilligan, Rebecca (gilligra)" userId="1aaf490e-74db-42c4-b582-badcc99e4f32" providerId="ADAL" clId="{1865AEFE-A9A2-478F-8505-6D3DDD47F5B6}" dt="2022-01-11T21:37:27.665" v="2559" actId="47"/>
        <pc:sldMkLst>
          <pc:docMk/>
          <pc:sldMk cId="2432837982" sldId="352"/>
        </pc:sldMkLst>
      </pc:sldChg>
      <pc:sldChg chg="del">
        <pc:chgData name="Gilligan, Rebecca (gilligra)" userId="1aaf490e-74db-42c4-b582-badcc99e4f32" providerId="ADAL" clId="{1865AEFE-A9A2-478F-8505-6D3DDD47F5B6}" dt="2022-01-11T21:37:27.086" v="2558" actId="47"/>
        <pc:sldMkLst>
          <pc:docMk/>
          <pc:sldMk cId="2949509957" sldId="353"/>
        </pc:sldMkLst>
      </pc:sldChg>
      <pc:sldChg chg="del">
        <pc:chgData name="Gilligan, Rebecca (gilligra)" userId="1aaf490e-74db-42c4-b582-badcc99e4f32" providerId="ADAL" clId="{1865AEFE-A9A2-478F-8505-6D3DDD47F5B6}" dt="2022-01-11T21:37:26.321" v="2557" actId="47"/>
        <pc:sldMkLst>
          <pc:docMk/>
          <pc:sldMk cId="3323945742" sldId="354"/>
        </pc:sldMkLst>
      </pc:sldChg>
      <pc:sldChg chg="del">
        <pc:chgData name="Gilligan, Rebecca (gilligra)" userId="1aaf490e-74db-42c4-b582-badcc99e4f32" providerId="ADAL" clId="{1865AEFE-A9A2-478F-8505-6D3DDD47F5B6}" dt="2022-01-11T21:37:25.798" v="2556" actId="47"/>
        <pc:sldMkLst>
          <pc:docMk/>
          <pc:sldMk cId="4085212499" sldId="355"/>
        </pc:sldMkLst>
      </pc:sldChg>
      <pc:sldChg chg="del">
        <pc:chgData name="Gilligan, Rebecca (gilligra)" userId="1aaf490e-74db-42c4-b582-badcc99e4f32" providerId="ADAL" clId="{1865AEFE-A9A2-478F-8505-6D3DDD47F5B6}" dt="2022-01-11T21:37:23.876" v="2553" actId="47"/>
        <pc:sldMkLst>
          <pc:docMk/>
          <pc:sldMk cId="2249653300" sldId="356"/>
        </pc:sldMkLst>
      </pc:sldChg>
      <pc:sldChg chg="del">
        <pc:chgData name="Gilligan, Rebecca (gilligra)" userId="1aaf490e-74db-42c4-b582-badcc99e4f32" providerId="ADAL" clId="{1865AEFE-A9A2-478F-8505-6D3DDD47F5B6}" dt="2022-01-11T21:37:25.339" v="2555" actId="47"/>
        <pc:sldMkLst>
          <pc:docMk/>
          <pc:sldMk cId="3719100617" sldId="357"/>
        </pc:sldMkLst>
      </pc:sldChg>
      <pc:sldChg chg="del">
        <pc:chgData name="Gilligan, Rebecca (gilligra)" userId="1aaf490e-74db-42c4-b582-badcc99e4f32" providerId="ADAL" clId="{1865AEFE-A9A2-478F-8505-6D3DDD47F5B6}" dt="2022-01-11T21:37:24.349" v="2554" actId="47"/>
        <pc:sldMkLst>
          <pc:docMk/>
          <pc:sldMk cId="1333096850" sldId="358"/>
        </pc:sldMkLst>
      </pc:sldChg>
      <pc:sldChg chg="del">
        <pc:chgData name="Gilligan, Rebecca (gilligra)" userId="1aaf490e-74db-42c4-b582-badcc99e4f32" providerId="ADAL" clId="{1865AEFE-A9A2-478F-8505-6D3DDD47F5B6}" dt="2022-01-11T21:37:23.375" v="2552" actId="47"/>
        <pc:sldMkLst>
          <pc:docMk/>
          <pc:sldMk cId="1213497724" sldId="359"/>
        </pc:sldMkLst>
      </pc:sldChg>
      <pc:sldChg chg="del">
        <pc:chgData name="Gilligan, Rebecca (gilligra)" userId="1aaf490e-74db-42c4-b582-badcc99e4f32" providerId="ADAL" clId="{1865AEFE-A9A2-478F-8505-6D3DDD47F5B6}" dt="2022-01-11T21:37:22.668" v="2551" actId="47"/>
        <pc:sldMkLst>
          <pc:docMk/>
          <pc:sldMk cId="3915260682" sldId="360"/>
        </pc:sldMkLst>
      </pc:sldChg>
      <pc:sldChg chg="del">
        <pc:chgData name="Gilligan, Rebecca (gilligra)" userId="1aaf490e-74db-42c4-b582-badcc99e4f32" providerId="ADAL" clId="{1865AEFE-A9A2-478F-8505-6D3DDD47F5B6}" dt="2022-01-11T21:37:22.097" v="2550" actId="47"/>
        <pc:sldMkLst>
          <pc:docMk/>
          <pc:sldMk cId="2979947275" sldId="361"/>
        </pc:sldMkLst>
      </pc:sldChg>
      <pc:sldChg chg="del">
        <pc:chgData name="Gilligan, Rebecca (gilligra)" userId="1aaf490e-74db-42c4-b582-badcc99e4f32" providerId="ADAL" clId="{1865AEFE-A9A2-478F-8505-6D3DDD47F5B6}" dt="2022-01-11T21:37:21.467" v="2549" actId="47"/>
        <pc:sldMkLst>
          <pc:docMk/>
          <pc:sldMk cId="2957887190" sldId="362"/>
        </pc:sldMkLst>
      </pc:sldChg>
      <pc:sldChg chg="del">
        <pc:chgData name="Gilligan, Rebecca (gilligra)" userId="1aaf490e-74db-42c4-b582-badcc99e4f32" providerId="ADAL" clId="{1865AEFE-A9A2-478F-8505-6D3DDD47F5B6}" dt="2022-01-11T21:37:20.664" v="2548" actId="47"/>
        <pc:sldMkLst>
          <pc:docMk/>
          <pc:sldMk cId="3909422692" sldId="363"/>
        </pc:sldMkLst>
      </pc:sldChg>
      <pc:sldChg chg="del">
        <pc:chgData name="Gilligan, Rebecca (gilligra)" userId="1aaf490e-74db-42c4-b582-badcc99e4f32" providerId="ADAL" clId="{1865AEFE-A9A2-478F-8505-6D3DDD47F5B6}" dt="2022-01-11T21:37:20.140" v="2547" actId="47"/>
        <pc:sldMkLst>
          <pc:docMk/>
          <pc:sldMk cId="1246566921" sldId="364"/>
        </pc:sldMkLst>
      </pc:sldChg>
      <pc:sldChg chg="del">
        <pc:chgData name="Gilligan, Rebecca (gilligra)" userId="1aaf490e-74db-42c4-b582-badcc99e4f32" providerId="ADAL" clId="{1865AEFE-A9A2-478F-8505-6D3DDD47F5B6}" dt="2022-01-11T21:37:19.346" v="2546" actId="47"/>
        <pc:sldMkLst>
          <pc:docMk/>
          <pc:sldMk cId="3391183064" sldId="365"/>
        </pc:sldMkLst>
      </pc:sldChg>
      <pc:sldChg chg="del">
        <pc:chgData name="Gilligan, Rebecca (gilligra)" userId="1aaf490e-74db-42c4-b582-badcc99e4f32" providerId="ADAL" clId="{1865AEFE-A9A2-478F-8505-6D3DDD47F5B6}" dt="2022-01-11T21:37:18.723" v="2545" actId="47"/>
        <pc:sldMkLst>
          <pc:docMk/>
          <pc:sldMk cId="669268782" sldId="366"/>
        </pc:sldMkLst>
      </pc:sldChg>
      <pc:sldChg chg="del">
        <pc:chgData name="Gilligan, Rebecca (gilligra)" userId="1aaf490e-74db-42c4-b582-badcc99e4f32" providerId="ADAL" clId="{1865AEFE-A9A2-478F-8505-6D3DDD47F5B6}" dt="2022-01-11T21:37:18.366" v="2544" actId="47"/>
        <pc:sldMkLst>
          <pc:docMk/>
          <pc:sldMk cId="2900983333" sldId="367"/>
        </pc:sldMkLst>
      </pc:sldChg>
      <pc:sldChg chg="del">
        <pc:chgData name="Gilligan, Rebecca (gilligra)" userId="1aaf490e-74db-42c4-b582-badcc99e4f32" providerId="ADAL" clId="{1865AEFE-A9A2-478F-8505-6D3DDD47F5B6}" dt="2022-01-11T21:37:17.761" v="2543" actId="47"/>
        <pc:sldMkLst>
          <pc:docMk/>
          <pc:sldMk cId="4224950128" sldId="368"/>
        </pc:sldMkLst>
      </pc:sldChg>
      <pc:sldChg chg="del">
        <pc:chgData name="Gilligan, Rebecca (gilligra)" userId="1aaf490e-74db-42c4-b582-badcc99e4f32" providerId="ADAL" clId="{1865AEFE-A9A2-478F-8505-6D3DDD47F5B6}" dt="2022-01-11T21:37:17.318" v="2542" actId="47"/>
        <pc:sldMkLst>
          <pc:docMk/>
          <pc:sldMk cId="1875340482" sldId="369"/>
        </pc:sldMkLst>
      </pc:sldChg>
      <pc:sldChg chg="del">
        <pc:chgData name="Gilligan, Rebecca (gilligra)" userId="1aaf490e-74db-42c4-b582-badcc99e4f32" providerId="ADAL" clId="{1865AEFE-A9A2-478F-8505-6D3DDD47F5B6}" dt="2022-01-11T21:37:16.822" v="2541" actId="47"/>
        <pc:sldMkLst>
          <pc:docMk/>
          <pc:sldMk cId="250993903" sldId="370"/>
        </pc:sldMkLst>
      </pc:sldChg>
      <pc:sldChg chg="del">
        <pc:chgData name="Gilligan, Rebecca (gilligra)" userId="1aaf490e-74db-42c4-b582-badcc99e4f32" providerId="ADAL" clId="{1865AEFE-A9A2-478F-8505-6D3DDD47F5B6}" dt="2022-01-11T21:37:16.305" v="2540" actId="47"/>
        <pc:sldMkLst>
          <pc:docMk/>
          <pc:sldMk cId="128192051" sldId="371"/>
        </pc:sldMkLst>
      </pc:sldChg>
      <pc:sldChg chg="del">
        <pc:chgData name="Gilligan, Rebecca (gilligra)" userId="1aaf490e-74db-42c4-b582-badcc99e4f32" providerId="ADAL" clId="{1865AEFE-A9A2-478F-8505-6D3DDD47F5B6}" dt="2022-01-11T21:37:15.749" v="2539" actId="47"/>
        <pc:sldMkLst>
          <pc:docMk/>
          <pc:sldMk cId="2091200814" sldId="372"/>
        </pc:sldMkLst>
      </pc:sldChg>
      <pc:sldChg chg="del">
        <pc:chgData name="Gilligan, Rebecca (gilligra)" userId="1aaf490e-74db-42c4-b582-badcc99e4f32" providerId="ADAL" clId="{1865AEFE-A9A2-478F-8505-6D3DDD47F5B6}" dt="2022-01-11T21:37:15.142" v="2538" actId="47"/>
        <pc:sldMkLst>
          <pc:docMk/>
          <pc:sldMk cId="4194197222" sldId="373"/>
        </pc:sldMkLst>
      </pc:sldChg>
      <pc:sldChg chg="del">
        <pc:chgData name="Gilligan, Rebecca (gilligra)" userId="1aaf490e-74db-42c4-b582-badcc99e4f32" providerId="ADAL" clId="{1865AEFE-A9A2-478F-8505-6D3DDD47F5B6}" dt="2022-01-11T21:37:14.519" v="2537" actId="47"/>
        <pc:sldMkLst>
          <pc:docMk/>
          <pc:sldMk cId="3596317747" sldId="374"/>
        </pc:sldMkLst>
      </pc:sldChg>
      <pc:sldChg chg="del">
        <pc:chgData name="Gilligan, Rebecca (gilligra)" userId="1aaf490e-74db-42c4-b582-badcc99e4f32" providerId="ADAL" clId="{1865AEFE-A9A2-478F-8505-6D3DDD47F5B6}" dt="2022-01-11T21:37:13.879" v="2536" actId="47"/>
        <pc:sldMkLst>
          <pc:docMk/>
          <pc:sldMk cId="2678803623" sldId="375"/>
        </pc:sldMkLst>
      </pc:sldChg>
      <pc:sldChg chg="del">
        <pc:chgData name="Gilligan, Rebecca (gilligra)" userId="1aaf490e-74db-42c4-b582-badcc99e4f32" providerId="ADAL" clId="{1865AEFE-A9A2-478F-8505-6D3DDD47F5B6}" dt="2022-01-11T21:37:13.024" v="2535" actId="47"/>
        <pc:sldMkLst>
          <pc:docMk/>
          <pc:sldMk cId="2442520510" sldId="376"/>
        </pc:sldMkLst>
      </pc:sldChg>
      <pc:sldChg chg="del">
        <pc:chgData name="Gilligan, Rebecca (gilligra)" userId="1aaf490e-74db-42c4-b582-badcc99e4f32" providerId="ADAL" clId="{1865AEFE-A9A2-478F-8505-6D3DDD47F5B6}" dt="2022-01-11T21:37:11.781" v="2534" actId="47"/>
        <pc:sldMkLst>
          <pc:docMk/>
          <pc:sldMk cId="532754943" sldId="377"/>
        </pc:sldMkLst>
      </pc:sldChg>
      <pc:sldChg chg="del mod modShow">
        <pc:chgData name="Gilligan, Rebecca (gilligra)" userId="1aaf490e-74db-42c4-b582-badcc99e4f32" providerId="ADAL" clId="{1865AEFE-A9A2-478F-8505-6D3DDD47F5B6}" dt="2022-01-11T21:39:54.715" v="2664" actId="2696"/>
        <pc:sldMkLst>
          <pc:docMk/>
          <pc:sldMk cId="3778890385" sldId="379"/>
        </pc:sldMkLst>
      </pc:sldChg>
      <pc:sldChg chg="addSp delSp modSp del mod">
        <pc:chgData name="Gilligan, Rebecca (gilligra)" userId="1aaf490e-74db-42c4-b582-badcc99e4f32" providerId="ADAL" clId="{1865AEFE-A9A2-478F-8505-6D3DDD47F5B6}" dt="2022-01-11T21:40:09.040" v="2667" actId="2696"/>
        <pc:sldMkLst>
          <pc:docMk/>
          <pc:sldMk cId="147317549" sldId="380"/>
        </pc:sldMkLst>
        <pc:spChg chg="del mod">
          <ac:chgData name="Gilligan, Rebecca (gilligra)" userId="1aaf490e-74db-42c4-b582-badcc99e4f32" providerId="ADAL" clId="{1865AEFE-A9A2-478F-8505-6D3DDD47F5B6}" dt="2022-01-11T21:40:06.198" v="2666" actId="478"/>
          <ac:spMkLst>
            <pc:docMk/>
            <pc:sldMk cId="147317549" sldId="380"/>
            <ac:spMk id="3" creationId="{31E226E6-C1D4-461A-8DFC-838431F6E9DF}"/>
          </ac:spMkLst>
        </pc:spChg>
        <pc:spChg chg="add mod">
          <ac:chgData name="Gilligan, Rebecca (gilligra)" userId="1aaf490e-74db-42c4-b582-badcc99e4f32" providerId="ADAL" clId="{1865AEFE-A9A2-478F-8505-6D3DDD47F5B6}" dt="2022-01-11T21:40:06.198" v="2666" actId="478"/>
          <ac:spMkLst>
            <pc:docMk/>
            <pc:sldMk cId="147317549" sldId="380"/>
            <ac:spMk id="6" creationId="{9FF40781-0CF4-445C-B00F-636B8CB42902}"/>
          </ac:spMkLst>
        </pc:spChg>
      </pc:sldChg>
      <pc:sldChg chg="mod modShow">
        <pc:chgData name="Gilligan, Rebecca (gilligra)" userId="1aaf490e-74db-42c4-b582-badcc99e4f32" providerId="ADAL" clId="{1865AEFE-A9A2-478F-8505-6D3DDD47F5B6}" dt="2022-01-11T21:39:06.926" v="2656" actId="729"/>
        <pc:sldMkLst>
          <pc:docMk/>
          <pc:sldMk cId="920773316" sldId="382"/>
        </pc:sldMkLst>
      </pc:sldChg>
      <pc:sldChg chg="modSp mod">
        <pc:chgData name="Gilligan, Rebecca (gilligra)" userId="1aaf490e-74db-42c4-b582-badcc99e4f32" providerId="ADAL" clId="{1865AEFE-A9A2-478F-8505-6D3DDD47F5B6}" dt="2022-01-11T20:02:45.844" v="522" actId="20577"/>
        <pc:sldMkLst>
          <pc:docMk/>
          <pc:sldMk cId="419536075" sldId="415"/>
        </pc:sldMkLst>
        <pc:spChg chg="mod">
          <ac:chgData name="Gilligan, Rebecca (gilligra)" userId="1aaf490e-74db-42c4-b582-badcc99e4f32" providerId="ADAL" clId="{1865AEFE-A9A2-478F-8505-6D3DDD47F5B6}" dt="2022-01-11T20:02:45.844" v="522" actId="20577"/>
          <ac:spMkLst>
            <pc:docMk/>
            <pc:sldMk cId="419536075" sldId="415"/>
            <ac:spMk id="3" creationId="{C263468E-DAC3-4DE8-BBE3-F530D4846E7A}"/>
          </ac:spMkLst>
        </pc:spChg>
      </pc:sldChg>
      <pc:sldChg chg="modSp mod">
        <pc:chgData name="Gilligan, Rebecca (gilligra)" userId="1aaf490e-74db-42c4-b582-badcc99e4f32" providerId="ADAL" clId="{1865AEFE-A9A2-478F-8505-6D3DDD47F5B6}" dt="2022-01-11T19:59:39.947" v="501" actId="20577"/>
        <pc:sldMkLst>
          <pc:docMk/>
          <pc:sldMk cId="1318658961" sldId="416"/>
        </pc:sldMkLst>
        <pc:spChg chg="mod">
          <ac:chgData name="Gilligan, Rebecca (gilligra)" userId="1aaf490e-74db-42c4-b582-badcc99e4f32" providerId="ADAL" clId="{1865AEFE-A9A2-478F-8505-6D3DDD47F5B6}" dt="2022-01-11T19:59:39.947" v="501" actId="20577"/>
          <ac:spMkLst>
            <pc:docMk/>
            <pc:sldMk cId="1318658961" sldId="416"/>
            <ac:spMk id="3" creationId="{C30EDBC6-3F6F-4A09-AA60-BA031A02232F}"/>
          </ac:spMkLst>
        </pc:spChg>
      </pc:sldChg>
      <pc:sldChg chg="addSp delSp modSp mod">
        <pc:chgData name="Gilligan, Rebecca (gilligra)" userId="1aaf490e-74db-42c4-b582-badcc99e4f32" providerId="ADAL" clId="{1865AEFE-A9A2-478F-8505-6D3DDD47F5B6}" dt="2022-01-11T20:00:11.341" v="506" actId="208"/>
        <pc:sldMkLst>
          <pc:docMk/>
          <pc:sldMk cId="142073979" sldId="417"/>
        </pc:sldMkLst>
        <pc:spChg chg="mod">
          <ac:chgData name="Gilligan, Rebecca (gilligra)" userId="1aaf490e-74db-42c4-b582-badcc99e4f32" providerId="ADAL" clId="{1865AEFE-A9A2-478F-8505-6D3DDD47F5B6}" dt="2022-01-11T19:06:09.099" v="25" actId="20577"/>
          <ac:spMkLst>
            <pc:docMk/>
            <pc:sldMk cId="142073979" sldId="417"/>
            <ac:spMk id="2" creationId="{BCCF08E5-DEAC-4786-8811-4BA08DA1D5C6}"/>
          </ac:spMkLst>
        </pc:spChg>
        <pc:spChg chg="del">
          <ac:chgData name="Gilligan, Rebecca (gilligra)" userId="1aaf490e-74db-42c4-b582-badcc99e4f32" providerId="ADAL" clId="{1865AEFE-A9A2-478F-8505-6D3DDD47F5B6}" dt="2022-01-11T19:05:07.519" v="2" actId="478"/>
          <ac:spMkLst>
            <pc:docMk/>
            <pc:sldMk cId="142073979" sldId="417"/>
            <ac:spMk id="3" creationId="{856D9956-B00C-4327-9599-AEE1D5E3DE8E}"/>
          </ac:spMkLst>
        </pc:spChg>
        <pc:graphicFrameChg chg="add del mod">
          <ac:chgData name="Gilligan, Rebecca (gilligra)" userId="1aaf490e-74db-42c4-b582-badcc99e4f32" providerId="ADAL" clId="{1865AEFE-A9A2-478F-8505-6D3DDD47F5B6}" dt="2022-01-11T19:59:47.121" v="502" actId="478"/>
          <ac:graphicFrameMkLst>
            <pc:docMk/>
            <pc:sldMk cId="142073979" sldId="417"/>
            <ac:graphicFrameMk id="5" creationId="{A0A8BABB-6818-4B7D-B608-539ECB94F8F5}"/>
          </ac:graphicFrameMkLst>
        </pc:graphicFrameChg>
        <pc:graphicFrameChg chg="add mod">
          <ac:chgData name="Gilligan, Rebecca (gilligra)" userId="1aaf490e-74db-42c4-b582-badcc99e4f32" providerId="ADAL" clId="{1865AEFE-A9A2-478F-8505-6D3DDD47F5B6}" dt="2022-01-11T20:00:11.341" v="506" actId="208"/>
          <ac:graphicFrameMkLst>
            <pc:docMk/>
            <pc:sldMk cId="142073979" sldId="417"/>
            <ac:graphicFrameMk id="6" creationId="{2ACFD626-B3A6-4065-AFFC-0745F7A53C71}"/>
          </ac:graphicFrameMkLst>
        </pc:graphicFrameChg>
      </pc:sldChg>
      <pc:sldChg chg="del">
        <pc:chgData name="Gilligan, Rebecca (gilligra)" userId="1aaf490e-74db-42c4-b582-badcc99e4f32" providerId="ADAL" clId="{1865AEFE-A9A2-478F-8505-6D3DDD47F5B6}" dt="2022-01-11T20:19:41.792" v="1291" actId="2696"/>
        <pc:sldMkLst>
          <pc:docMk/>
          <pc:sldMk cId="161985407" sldId="420"/>
        </pc:sldMkLst>
      </pc:sldChg>
      <pc:sldChg chg="addSp modSp mod">
        <pc:chgData name="Gilligan, Rebecca (gilligra)" userId="1aaf490e-74db-42c4-b582-badcc99e4f32" providerId="ADAL" clId="{1865AEFE-A9A2-478F-8505-6D3DDD47F5B6}" dt="2022-01-11T20:20:15.507" v="1302" actId="20577"/>
        <pc:sldMkLst>
          <pc:docMk/>
          <pc:sldMk cId="3062712021" sldId="421"/>
        </pc:sldMkLst>
        <pc:spChg chg="mod">
          <ac:chgData name="Gilligan, Rebecca (gilligra)" userId="1aaf490e-74db-42c4-b582-badcc99e4f32" providerId="ADAL" clId="{1865AEFE-A9A2-478F-8505-6D3DDD47F5B6}" dt="2022-01-11T20:11:15.374" v="1029" actId="27636"/>
          <ac:spMkLst>
            <pc:docMk/>
            <pc:sldMk cId="3062712021" sldId="421"/>
            <ac:spMk id="3" creationId="{6143AEDD-0847-4E7F-AD78-19DDFF8B3B22}"/>
          </ac:spMkLst>
        </pc:spChg>
        <pc:graphicFrameChg chg="add mod modGraphic">
          <ac:chgData name="Gilligan, Rebecca (gilligra)" userId="1aaf490e-74db-42c4-b582-badcc99e4f32" providerId="ADAL" clId="{1865AEFE-A9A2-478F-8505-6D3DDD47F5B6}" dt="2022-01-11T20:20:15.507" v="1302" actId="20577"/>
          <ac:graphicFrameMkLst>
            <pc:docMk/>
            <pc:sldMk cId="3062712021" sldId="421"/>
            <ac:graphicFrameMk id="5" creationId="{4E1F56E7-8C5B-4BB7-8A03-17E2FA5F6B37}"/>
          </ac:graphicFrameMkLst>
        </pc:graphicFrameChg>
      </pc:sldChg>
      <pc:sldChg chg="modSp new mod">
        <pc:chgData name="Gilligan, Rebecca (gilligra)" userId="1aaf490e-74db-42c4-b582-badcc99e4f32" providerId="ADAL" clId="{1865AEFE-A9A2-478F-8505-6D3DDD47F5B6}" dt="2022-01-11T20:07:35.939" v="1018" actId="20577"/>
        <pc:sldMkLst>
          <pc:docMk/>
          <pc:sldMk cId="2321619932" sldId="422"/>
        </pc:sldMkLst>
        <pc:spChg chg="mod">
          <ac:chgData name="Gilligan, Rebecca (gilligra)" userId="1aaf490e-74db-42c4-b582-badcc99e4f32" providerId="ADAL" clId="{1865AEFE-A9A2-478F-8505-6D3DDD47F5B6}" dt="2022-01-11T20:03:48.595" v="550" actId="20577"/>
          <ac:spMkLst>
            <pc:docMk/>
            <pc:sldMk cId="2321619932" sldId="422"/>
            <ac:spMk id="2" creationId="{D10D7DBB-F9A5-46B6-89F4-D2702D611E07}"/>
          </ac:spMkLst>
        </pc:spChg>
        <pc:spChg chg="mod">
          <ac:chgData name="Gilligan, Rebecca (gilligra)" userId="1aaf490e-74db-42c4-b582-badcc99e4f32" providerId="ADAL" clId="{1865AEFE-A9A2-478F-8505-6D3DDD47F5B6}" dt="2022-01-11T20:07:35.939" v="1018" actId="20577"/>
          <ac:spMkLst>
            <pc:docMk/>
            <pc:sldMk cId="2321619932" sldId="422"/>
            <ac:spMk id="3" creationId="{A87C122F-9030-42F4-9CAF-C30B04B9EC4C}"/>
          </ac:spMkLst>
        </pc:spChg>
      </pc:sldChg>
      <pc:sldChg chg="addSp modSp new mod ord">
        <pc:chgData name="Gilligan, Rebecca (gilligra)" userId="1aaf490e-74db-42c4-b582-badcc99e4f32" providerId="ADAL" clId="{1865AEFE-A9A2-478F-8505-6D3DDD47F5B6}" dt="2022-01-11T21:01:07.684" v="2531" actId="20577"/>
        <pc:sldMkLst>
          <pc:docMk/>
          <pc:sldMk cId="3906071479" sldId="423"/>
        </pc:sldMkLst>
        <pc:spChg chg="mod">
          <ac:chgData name="Gilligan, Rebecca (gilligra)" userId="1aaf490e-74db-42c4-b582-badcc99e4f32" providerId="ADAL" clId="{1865AEFE-A9A2-478F-8505-6D3DDD47F5B6}" dt="2022-01-11T20:31:09.699" v="1387" actId="20577"/>
          <ac:spMkLst>
            <pc:docMk/>
            <pc:sldMk cId="3906071479" sldId="423"/>
            <ac:spMk id="2" creationId="{001D44B7-9DF9-41BB-B6C5-EF6017D79495}"/>
          </ac:spMkLst>
        </pc:spChg>
        <pc:spChg chg="mod">
          <ac:chgData name="Gilligan, Rebecca (gilligra)" userId="1aaf490e-74db-42c4-b582-badcc99e4f32" providerId="ADAL" clId="{1865AEFE-A9A2-478F-8505-6D3DDD47F5B6}" dt="2022-01-11T20:42:09.946" v="1981" actId="14100"/>
          <ac:spMkLst>
            <pc:docMk/>
            <pc:sldMk cId="3906071479" sldId="423"/>
            <ac:spMk id="3" creationId="{FDE8B02D-55B2-462B-BB6F-7625E3577881}"/>
          </ac:spMkLst>
        </pc:spChg>
        <pc:graphicFrameChg chg="add mod modGraphic">
          <ac:chgData name="Gilligan, Rebecca (gilligra)" userId="1aaf490e-74db-42c4-b582-badcc99e4f32" providerId="ADAL" clId="{1865AEFE-A9A2-478F-8505-6D3DDD47F5B6}" dt="2022-01-11T21:01:07.684" v="2531" actId="20577"/>
          <ac:graphicFrameMkLst>
            <pc:docMk/>
            <pc:sldMk cId="3906071479" sldId="423"/>
            <ac:graphicFrameMk id="5" creationId="{E6FE12E8-B864-43DE-A017-42D7904C9C9C}"/>
          </ac:graphicFrameMkLst>
        </pc:graphicFrameChg>
      </pc:sldChg>
      <pc:sldChg chg="modSp new mod">
        <pc:chgData name="Gilligan, Rebecca (gilligra)" userId="1aaf490e-74db-42c4-b582-badcc99e4f32" providerId="ADAL" clId="{1865AEFE-A9A2-478F-8505-6D3DDD47F5B6}" dt="2022-01-11T20:30:42.692" v="1328" actId="20577"/>
        <pc:sldMkLst>
          <pc:docMk/>
          <pc:sldMk cId="490488933" sldId="424"/>
        </pc:sldMkLst>
        <pc:spChg chg="mod">
          <ac:chgData name="Gilligan, Rebecca (gilligra)" userId="1aaf490e-74db-42c4-b582-badcc99e4f32" providerId="ADAL" clId="{1865AEFE-A9A2-478F-8505-6D3DDD47F5B6}" dt="2022-01-11T20:30:42.692" v="1328" actId="20577"/>
          <ac:spMkLst>
            <pc:docMk/>
            <pc:sldMk cId="490488933" sldId="424"/>
            <ac:spMk id="2" creationId="{113C147E-84EF-402D-99FB-391F27D06190}"/>
          </ac:spMkLst>
        </pc:spChg>
      </pc:sldChg>
      <pc:sldChg chg="modSp add mod ord">
        <pc:chgData name="Gilligan, Rebecca (gilligra)" userId="1aaf490e-74db-42c4-b582-badcc99e4f32" providerId="ADAL" clId="{1865AEFE-A9A2-478F-8505-6D3DDD47F5B6}" dt="2022-01-11T20:37:20.653" v="1618"/>
        <pc:sldMkLst>
          <pc:docMk/>
          <pc:sldMk cId="777815443" sldId="425"/>
        </pc:sldMkLst>
        <pc:spChg chg="mod">
          <ac:chgData name="Gilligan, Rebecca (gilligra)" userId="1aaf490e-74db-42c4-b582-badcc99e4f32" providerId="ADAL" clId="{1865AEFE-A9A2-478F-8505-6D3DDD47F5B6}" dt="2022-01-11T20:37:09.571" v="1616" actId="20577"/>
          <ac:spMkLst>
            <pc:docMk/>
            <pc:sldMk cId="777815443" sldId="425"/>
            <ac:spMk id="367" creationId="{B2BF7361-F901-4F1A-9078-91D0BFB75412}"/>
          </ac:spMkLst>
        </pc:spChg>
      </pc:sldChg>
      <pc:sldChg chg="add">
        <pc:chgData name="Gilligan, Rebecca (gilligra)" userId="1aaf490e-74db-42c4-b582-badcc99e4f32" providerId="ADAL" clId="{1865AEFE-A9A2-478F-8505-6D3DDD47F5B6}" dt="2022-01-11T21:37:47.581" v="2566"/>
        <pc:sldMkLst>
          <pc:docMk/>
          <pc:sldMk cId="421703020" sldId="426"/>
        </pc:sldMkLst>
      </pc:sldChg>
      <pc:sldChg chg="modSp new del mod">
        <pc:chgData name="Gilligan, Rebecca (gilligra)" userId="1aaf490e-74db-42c4-b582-badcc99e4f32" providerId="ADAL" clId="{1865AEFE-A9A2-478F-8505-6D3DDD47F5B6}" dt="2022-01-11T20:52:11.372" v="2384" actId="47"/>
        <pc:sldMkLst>
          <pc:docMk/>
          <pc:sldMk cId="1026243737" sldId="426"/>
        </pc:sldMkLst>
        <pc:spChg chg="mod">
          <ac:chgData name="Gilligan, Rebecca (gilligra)" userId="1aaf490e-74db-42c4-b582-badcc99e4f32" providerId="ADAL" clId="{1865AEFE-A9A2-478F-8505-6D3DDD47F5B6}" dt="2022-01-11T20:37:56.003" v="1625" actId="20577"/>
          <ac:spMkLst>
            <pc:docMk/>
            <pc:sldMk cId="1026243737" sldId="426"/>
            <ac:spMk id="2" creationId="{6718CBF2-1D1C-4121-8723-E7050E622F62}"/>
          </ac:spMkLst>
        </pc:spChg>
      </pc:sldChg>
      <pc:sldChg chg="add">
        <pc:chgData name="Gilligan, Rebecca (gilligra)" userId="1aaf490e-74db-42c4-b582-badcc99e4f32" providerId="ADAL" clId="{1865AEFE-A9A2-478F-8505-6D3DDD47F5B6}" dt="2022-01-11T21:37:49.389" v="2568"/>
        <pc:sldMkLst>
          <pc:docMk/>
          <pc:sldMk cId="2670342272" sldId="427"/>
        </pc:sldMkLst>
      </pc:sldChg>
      <pc:sldChg chg="add">
        <pc:chgData name="Gilligan, Rebecca (gilligra)" userId="1aaf490e-74db-42c4-b582-badcc99e4f32" providerId="ADAL" clId="{1865AEFE-A9A2-478F-8505-6D3DDD47F5B6}" dt="2022-01-11T21:37:51.003" v="2570"/>
        <pc:sldMkLst>
          <pc:docMk/>
          <pc:sldMk cId="2286859825" sldId="428"/>
        </pc:sldMkLst>
      </pc:sldChg>
      <pc:sldChg chg="add">
        <pc:chgData name="Gilligan, Rebecca (gilligra)" userId="1aaf490e-74db-42c4-b582-badcc99e4f32" providerId="ADAL" clId="{1865AEFE-A9A2-478F-8505-6D3DDD47F5B6}" dt="2022-01-11T21:37:52.030" v="2572"/>
        <pc:sldMkLst>
          <pc:docMk/>
          <pc:sldMk cId="1543926925" sldId="429"/>
        </pc:sldMkLst>
      </pc:sldChg>
      <pc:sldChg chg="add">
        <pc:chgData name="Gilligan, Rebecca (gilligra)" userId="1aaf490e-74db-42c4-b582-badcc99e4f32" providerId="ADAL" clId="{1865AEFE-A9A2-478F-8505-6D3DDD47F5B6}" dt="2022-01-11T21:37:53.033" v="2574"/>
        <pc:sldMkLst>
          <pc:docMk/>
          <pc:sldMk cId="1275466625" sldId="430"/>
        </pc:sldMkLst>
      </pc:sldChg>
      <pc:sldChg chg="add">
        <pc:chgData name="Gilligan, Rebecca (gilligra)" userId="1aaf490e-74db-42c4-b582-badcc99e4f32" providerId="ADAL" clId="{1865AEFE-A9A2-478F-8505-6D3DDD47F5B6}" dt="2022-01-11T21:37:54.052" v="2576"/>
        <pc:sldMkLst>
          <pc:docMk/>
          <pc:sldMk cId="1428964848" sldId="431"/>
        </pc:sldMkLst>
      </pc:sldChg>
      <pc:sldChg chg="add">
        <pc:chgData name="Gilligan, Rebecca (gilligra)" userId="1aaf490e-74db-42c4-b582-badcc99e4f32" providerId="ADAL" clId="{1865AEFE-A9A2-478F-8505-6D3DDD47F5B6}" dt="2022-01-11T21:37:55.063" v="2578"/>
        <pc:sldMkLst>
          <pc:docMk/>
          <pc:sldMk cId="4186897017" sldId="432"/>
        </pc:sldMkLst>
      </pc:sldChg>
      <pc:sldChg chg="add">
        <pc:chgData name="Gilligan, Rebecca (gilligra)" userId="1aaf490e-74db-42c4-b582-badcc99e4f32" providerId="ADAL" clId="{1865AEFE-A9A2-478F-8505-6D3DDD47F5B6}" dt="2022-01-11T21:37:56.507" v="2580"/>
        <pc:sldMkLst>
          <pc:docMk/>
          <pc:sldMk cId="1135720844" sldId="433"/>
        </pc:sldMkLst>
      </pc:sldChg>
      <pc:sldChg chg="add">
        <pc:chgData name="Gilligan, Rebecca (gilligra)" userId="1aaf490e-74db-42c4-b582-badcc99e4f32" providerId="ADAL" clId="{1865AEFE-A9A2-478F-8505-6D3DDD47F5B6}" dt="2022-01-11T21:37:57.431" v="2582"/>
        <pc:sldMkLst>
          <pc:docMk/>
          <pc:sldMk cId="3760275567" sldId="434"/>
        </pc:sldMkLst>
      </pc:sldChg>
      <pc:sldChg chg="add">
        <pc:chgData name="Gilligan, Rebecca (gilligra)" userId="1aaf490e-74db-42c4-b582-badcc99e4f32" providerId="ADAL" clId="{1865AEFE-A9A2-478F-8505-6D3DDD47F5B6}" dt="2022-01-11T21:37:58.419" v="2584"/>
        <pc:sldMkLst>
          <pc:docMk/>
          <pc:sldMk cId="1700146836" sldId="435"/>
        </pc:sldMkLst>
      </pc:sldChg>
      <pc:sldChg chg="add">
        <pc:chgData name="Gilligan, Rebecca (gilligra)" userId="1aaf490e-74db-42c4-b582-badcc99e4f32" providerId="ADAL" clId="{1865AEFE-A9A2-478F-8505-6D3DDD47F5B6}" dt="2022-01-11T21:37:59.302" v="2586"/>
        <pc:sldMkLst>
          <pc:docMk/>
          <pc:sldMk cId="4233785918" sldId="436"/>
        </pc:sldMkLst>
      </pc:sldChg>
      <pc:sldChg chg="add">
        <pc:chgData name="Gilligan, Rebecca (gilligra)" userId="1aaf490e-74db-42c4-b582-badcc99e4f32" providerId="ADAL" clId="{1865AEFE-A9A2-478F-8505-6D3DDD47F5B6}" dt="2022-01-11T21:38:00.201" v="2588"/>
        <pc:sldMkLst>
          <pc:docMk/>
          <pc:sldMk cId="2599963965" sldId="437"/>
        </pc:sldMkLst>
      </pc:sldChg>
      <pc:sldChg chg="add">
        <pc:chgData name="Gilligan, Rebecca (gilligra)" userId="1aaf490e-74db-42c4-b582-badcc99e4f32" providerId="ADAL" clId="{1865AEFE-A9A2-478F-8505-6D3DDD47F5B6}" dt="2022-01-11T21:38:01.195" v="2590"/>
        <pc:sldMkLst>
          <pc:docMk/>
          <pc:sldMk cId="3112524787" sldId="438"/>
        </pc:sldMkLst>
      </pc:sldChg>
      <pc:sldChg chg="add">
        <pc:chgData name="Gilligan, Rebecca (gilligra)" userId="1aaf490e-74db-42c4-b582-badcc99e4f32" providerId="ADAL" clId="{1865AEFE-A9A2-478F-8505-6D3DDD47F5B6}" dt="2022-01-11T21:38:02.172" v="2592"/>
        <pc:sldMkLst>
          <pc:docMk/>
          <pc:sldMk cId="3748938414" sldId="439"/>
        </pc:sldMkLst>
      </pc:sldChg>
      <pc:sldChg chg="add">
        <pc:chgData name="Gilligan, Rebecca (gilligra)" userId="1aaf490e-74db-42c4-b582-badcc99e4f32" providerId="ADAL" clId="{1865AEFE-A9A2-478F-8505-6D3DDD47F5B6}" dt="2022-01-11T21:38:03.029" v="2594"/>
        <pc:sldMkLst>
          <pc:docMk/>
          <pc:sldMk cId="1339934144" sldId="440"/>
        </pc:sldMkLst>
      </pc:sldChg>
      <pc:sldChg chg="add">
        <pc:chgData name="Gilligan, Rebecca (gilligra)" userId="1aaf490e-74db-42c4-b582-badcc99e4f32" providerId="ADAL" clId="{1865AEFE-A9A2-478F-8505-6D3DDD47F5B6}" dt="2022-01-11T21:38:03.968" v="2596"/>
        <pc:sldMkLst>
          <pc:docMk/>
          <pc:sldMk cId="464507909" sldId="441"/>
        </pc:sldMkLst>
      </pc:sldChg>
      <pc:sldChg chg="add">
        <pc:chgData name="Gilligan, Rebecca (gilligra)" userId="1aaf490e-74db-42c4-b582-badcc99e4f32" providerId="ADAL" clId="{1865AEFE-A9A2-478F-8505-6D3DDD47F5B6}" dt="2022-01-11T21:38:04.828" v="2598"/>
        <pc:sldMkLst>
          <pc:docMk/>
          <pc:sldMk cId="4048665734" sldId="442"/>
        </pc:sldMkLst>
      </pc:sldChg>
      <pc:sldChg chg="add">
        <pc:chgData name="Gilligan, Rebecca (gilligra)" userId="1aaf490e-74db-42c4-b582-badcc99e4f32" providerId="ADAL" clId="{1865AEFE-A9A2-478F-8505-6D3DDD47F5B6}" dt="2022-01-11T21:38:05.628" v="2600"/>
        <pc:sldMkLst>
          <pc:docMk/>
          <pc:sldMk cId="3555167123" sldId="443"/>
        </pc:sldMkLst>
      </pc:sldChg>
      <pc:sldChg chg="add">
        <pc:chgData name="Gilligan, Rebecca (gilligra)" userId="1aaf490e-74db-42c4-b582-badcc99e4f32" providerId="ADAL" clId="{1865AEFE-A9A2-478F-8505-6D3DDD47F5B6}" dt="2022-01-11T21:38:06.581" v="2602"/>
        <pc:sldMkLst>
          <pc:docMk/>
          <pc:sldMk cId="4191522623" sldId="444"/>
        </pc:sldMkLst>
      </pc:sldChg>
      <pc:sldChg chg="add">
        <pc:chgData name="Gilligan, Rebecca (gilligra)" userId="1aaf490e-74db-42c4-b582-badcc99e4f32" providerId="ADAL" clId="{1865AEFE-A9A2-478F-8505-6D3DDD47F5B6}" dt="2022-01-11T21:38:07.467" v="2604"/>
        <pc:sldMkLst>
          <pc:docMk/>
          <pc:sldMk cId="1332070221" sldId="445"/>
        </pc:sldMkLst>
      </pc:sldChg>
      <pc:sldChg chg="add">
        <pc:chgData name="Gilligan, Rebecca (gilligra)" userId="1aaf490e-74db-42c4-b582-badcc99e4f32" providerId="ADAL" clId="{1865AEFE-A9A2-478F-8505-6D3DDD47F5B6}" dt="2022-01-11T21:38:08.314" v="2606"/>
        <pc:sldMkLst>
          <pc:docMk/>
          <pc:sldMk cId="3867594736" sldId="446"/>
        </pc:sldMkLst>
      </pc:sldChg>
      <pc:sldChg chg="add">
        <pc:chgData name="Gilligan, Rebecca (gilligra)" userId="1aaf490e-74db-42c4-b582-badcc99e4f32" providerId="ADAL" clId="{1865AEFE-A9A2-478F-8505-6D3DDD47F5B6}" dt="2022-01-11T21:38:09.089" v="2608"/>
        <pc:sldMkLst>
          <pc:docMk/>
          <pc:sldMk cId="2410464199" sldId="447"/>
        </pc:sldMkLst>
      </pc:sldChg>
      <pc:sldChg chg="add">
        <pc:chgData name="Gilligan, Rebecca (gilligra)" userId="1aaf490e-74db-42c4-b582-badcc99e4f32" providerId="ADAL" clId="{1865AEFE-A9A2-478F-8505-6D3DDD47F5B6}" dt="2022-01-11T21:38:09.846" v="2610"/>
        <pc:sldMkLst>
          <pc:docMk/>
          <pc:sldMk cId="1733083644" sldId="448"/>
        </pc:sldMkLst>
      </pc:sldChg>
      <pc:sldChg chg="add">
        <pc:chgData name="Gilligan, Rebecca (gilligra)" userId="1aaf490e-74db-42c4-b582-badcc99e4f32" providerId="ADAL" clId="{1865AEFE-A9A2-478F-8505-6D3DDD47F5B6}" dt="2022-01-11T21:38:10.678" v="2612"/>
        <pc:sldMkLst>
          <pc:docMk/>
          <pc:sldMk cId="746026802" sldId="449"/>
        </pc:sldMkLst>
      </pc:sldChg>
      <pc:sldChg chg="add">
        <pc:chgData name="Gilligan, Rebecca (gilligra)" userId="1aaf490e-74db-42c4-b582-badcc99e4f32" providerId="ADAL" clId="{1865AEFE-A9A2-478F-8505-6D3DDD47F5B6}" dt="2022-01-11T21:38:11.491" v="2614"/>
        <pc:sldMkLst>
          <pc:docMk/>
          <pc:sldMk cId="4026237904" sldId="450"/>
        </pc:sldMkLst>
      </pc:sldChg>
      <pc:sldChg chg="add">
        <pc:chgData name="Gilligan, Rebecca (gilligra)" userId="1aaf490e-74db-42c4-b582-badcc99e4f32" providerId="ADAL" clId="{1865AEFE-A9A2-478F-8505-6D3DDD47F5B6}" dt="2022-01-11T21:38:12.252" v="2616"/>
        <pc:sldMkLst>
          <pc:docMk/>
          <pc:sldMk cId="596177827" sldId="451"/>
        </pc:sldMkLst>
      </pc:sldChg>
      <pc:sldChg chg="add">
        <pc:chgData name="Gilligan, Rebecca (gilligra)" userId="1aaf490e-74db-42c4-b582-badcc99e4f32" providerId="ADAL" clId="{1865AEFE-A9A2-478F-8505-6D3DDD47F5B6}" dt="2022-01-11T21:38:13.046" v="2618"/>
        <pc:sldMkLst>
          <pc:docMk/>
          <pc:sldMk cId="314566486" sldId="452"/>
        </pc:sldMkLst>
      </pc:sldChg>
      <pc:sldChg chg="add">
        <pc:chgData name="Gilligan, Rebecca (gilligra)" userId="1aaf490e-74db-42c4-b582-badcc99e4f32" providerId="ADAL" clId="{1865AEFE-A9A2-478F-8505-6D3DDD47F5B6}" dt="2022-01-11T21:38:13.895" v="2620"/>
        <pc:sldMkLst>
          <pc:docMk/>
          <pc:sldMk cId="457641407" sldId="453"/>
        </pc:sldMkLst>
      </pc:sldChg>
      <pc:sldChg chg="add">
        <pc:chgData name="Gilligan, Rebecca (gilligra)" userId="1aaf490e-74db-42c4-b582-badcc99e4f32" providerId="ADAL" clId="{1865AEFE-A9A2-478F-8505-6D3DDD47F5B6}" dt="2022-01-11T21:38:14.688" v="2622"/>
        <pc:sldMkLst>
          <pc:docMk/>
          <pc:sldMk cId="3412971232" sldId="454"/>
        </pc:sldMkLst>
      </pc:sldChg>
      <pc:sldChg chg="add">
        <pc:chgData name="Gilligan, Rebecca (gilligra)" userId="1aaf490e-74db-42c4-b582-badcc99e4f32" providerId="ADAL" clId="{1865AEFE-A9A2-478F-8505-6D3DDD47F5B6}" dt="2022-01-11T21:38:15.499" v="2624"/>
        <pc:sldMkLst>
          <pc:docMk/>
          <pc:sldMk cId="3448987200" sldId="455"/>
        </pc:sldMkLst>
      </pc:sldChg>
      <pc:sldChg chg="add">
        <pc:chgData name="Gilligan, Rebecca (gilligra)" userId="1aaf490e-74db-42c4-b582-badcc99e4f32" providerId="ADAL" clId="{1865AEFE-A9A2-478F-8505-6D3DDD47F5B6}" dt="2022-01-11T21:38:16.323" v="2626"/>
        <pc:sldMkLst>
          <pc:docMk/>
          <pc:sldMk cId="4242609826" sldId="456"/>
        </pc:sldMkLst>
      </pc:sldChg>
      <pc:sldChg chg="addSp modSp add mod">
        <pc:chgData name="Gilligan, Rebecca (gilligra)" userId="1aaf490e-74db-42c4-b582-badcc99e4f32" providerId="ADAL" clId="{1865AEFE-A9A2-478F-8505-6D3DDD47F5B6}" dt="2022-01-11T21:42:23.669" v="2671" actId="14100"/>
        <pc:sldMkLst>
          <pc:docMk/>
          <pc:sldMk cId="2735021045" sldId="457"/>
        </pc:sldMkLst>
        <pc:spChg chg="add mod">
          <ac:chgData name="Gilligan, Rebecca (gilligra)" userId="1aaf490e-74db-42c4-b582-badcc99e4f32" providerId="ADAL" clId="{1865AEFE-A9A2-478F-8505-6D3DDD47F5B6}" dt="2022-01-11T21:42:15.358" v="2668"/>
          <ac:spMkLst>
            <pc:docMk/>
            <pc:sldMk cId="2735021045" sldId="457"/>
            <ac:spMk id="58" creationId="{AE06FAF6-EF21-4B3C-8E6C-59ED09010DFB}"/>
          </ac:spMkLst>
        </pc:spChg>
        <pc:cxnChg chg="add mod">
          <ac:chgData name="Gilligan, Rebecca (gilligra)" userId="1aaf490e-74db-42c4-b582-badcc99e4f32" providerId="ADAL" clId="{1865AEFE-A9A2-478F-8505-6D3DDD47F5B6}" dt="2022-01-11T21:42:23.669" v="2671" actId="14100"/>
          <ac:cxnSpMkLst>
            <pc:docMk/>
            <pc:sldMk cId="2735021045" sldId="457"/>
            <ac:cxnSpMk id="59" creationId="{C9E49DE7-9ABE-4D59-9473-808AF554A011}"/>
          </ac:cxnSpMkLst>
        </pc:cxnChg>
      </pc:sldChg>
      <pc:sldChg chg="add">
        <pc:chgData name="Gilligan, Rebecca (gilligra)" userId="1aaf490e-74db-42c4-b582-badcc99e4f32" providerId="ADAL" clId="{1865AEFE-A9A2-478F-8505-6D3DDD47F5B6}" dt="2022-01-11T21:38:17.934" v="2630"/>
        <pc:sldMkLst>
          <pc:docMk/>
          <pc:sldMk cId="2982365448" sldId="458"/>
        </pc:sldMkLst>
      </pc:sldChg>
      <pc:sldChg chg="add">
        <pc:chgData name="Gilligan, Rebecca (gilligra)" userId="1aaf490e-74db-42c4-b582-badcc99e4f32" providerId="ADAL" clId="{1865AEFE-A9A2-478F-8505-6D3DDD47F5B6}" dt="2022-01-11T21:38:18.759" v="2632"/>
        <pc:sldMkLst>
          <pc:docMk/>
          <pc:sldMk cId="1236945979" sldId="459"/>
        </pc:sldMkLst>
      </pc:sldChg>
      <pc:sldChg chg="add">
        <pc:chgData name="Gilligan, Rebecca (gilligra)" userId="1aaf490e-74db-42c4-b582-badcc99e4f32" providerId="ADAL" clId="{1865AEFE-A9A2-478F-8505-6D3DDD47F5B6}" dt="2022-01-11T21:38:19.553" v="2634"/>
        <pc:sldMkLst>
          <pc:docMk/>
          <pc:sldMk cId="1243784299" sldId="460"/>
        </pc:sldMkLst>
      </pc:sldChg>
      <pc:sldChg chg="modSp add mod">
        <pc:chgData name="Gilligan, Rebecca (gilligra)" userId="1aaf490e-74db-42c4-b582-badcc99e4f32" providerId="ADAL" clId="{1865AEFE-A9A2-478F-8505-6D3DDD47F5B6}" dt="2022-01-11T21:42:30.813" v="2684" actId="20577"/>
        <pc:sldMkLst>
          <pc:docMk/>
          <pc:sldMk cId="3124703627" sldId="461"/>
        </pc:sldMkLst>
        <pc:spChg chg="mod">
          <ac:chgData name="Gilligan, Rebecca (gilligra)" userId="1aaf490e-74db-42c4-b582-badcc99e4f32" providerId="ADAL" clId="{1865AEFE-A9A2-478F-8505-6D3DDD47F5B6}" dt="2022-01-11T21:42:30.813" v="2684" actId="20577"/>
          <ac:spMkLst>
            <pc:docMk/>
            <pc:sldMk cId="3124703627" sldId="461"/>
            <ac:spMk id="26" creationId="{1F5DD809-8B3F-43EA-9BAD-3B3535C60354}"/>
          </ac:spMkLst>
        </pc:spChg>
      </pc:sldChg>
      <pc:sldChg chg="add">
        <pc:chgData name="Gilligan, Rebecca (gilligra)" userId="1aaf490e-74db-42c4-b582-badcc99e4f32" providerId="ADAL" clId="{1865AEFE-A9A2-478F-8505-6D3DDD47F5B6}" dt="2022-01-11T21:38:21.992" v="2638"/>
        <pc:sldMkLst>
          <pc:docMk/>
          <pc:sldMk cId="3549556636" sldId="462"/>
        </pc:sldMkLst>
      </pc:sldChg>
      <pc:sldChg chg="add">
        <pc:chgData name="Gilligan, Rebecca (gilligra)" userId="1aaf490e-74db-42c4-b582-badcc99e4f32" providerId="ADAL" clId="{1865AEFE-A9A2-478F-8505-6D3DDD47F5B6}" dt="2022-01-11T21:38:23.004" v="2640"/>
        <pc:sldMkLst>
          <pc:docMk/>
          <pc:sldMk cId="83541593" sldId="463"/>
        </pc:sldMkLst>
      </pc:sldChg>
      <pc:sldChg chg="modSp add mod">
        <pc:chgData name="Gilligan, Rebecca (gilligra)" userId="1aaf490e-74db-42c4-b582-badcc99e4f32" providerId="ADAL" clId="{1865AEFE-A9A2-478F-8505-6D3DDD47F5B6}" dt="2022-01-11T21:44:36.949" v="2802" actId="20577"/>
        <pc:sldMkLst>
          <pc:docMk/>
          <pc:sldMk cId="3820560496" sldId="464"/>
        </pc:sldMkLst>
        <pc:spChg chg="mod">
          <ac:chgData name="Gilligan, Rebecca (gilligra)" userId="1aaf490e-74db-42c4-b582-badcc99e4f32" providerId="ADAL" clId="{1865AEFE-A9A2-478F-8505-6D3DDD47F5B6}" dt="2022-01-11T21:44:36.949" v="2802" actId="20577"/>
          <ac:spMkLst>
            <pc:docMk/>
            <pc:sldMk cId="3820560496" sldId="464"/>
            <ac:spMk id="26" creationId="{1F5DD809-8B3F-43EA-9BAD-3B3535C60354}"/>
          </ac:spMkLst>
        </pc:spChg>
      </pc:sldChg>
      <pc:sldChg chg="add">
        <pc:chgData name="Gilligan, Rebecca (gilligra)" userId="1aaf490e-74db-42c4-b582-badcc99e4f32" providerId="ADAL" clId="{1865AEFE-A9A2-478F-8505-6D3DDD47F5B6}" dt="2022-01-11T21:38:24.701" v="2644"/>
        <pc:sldMkLst>
          <pc:docMk/>
          <pc:sldMk cId="1914737841" sldId="465"/>
        </pc:sldMkLst>
      </pc:sldChg>
      <pc:sldChg chg="add">
        <pc:chgData name="Gilligan, Rebecca (gilligra)" userId="1aaf490e-74db-42c4-b582-badcc99e4f32" providerId="ADAL" clId="{1865AEFE-A9A2-478F-8505-6D3DDD47F5B6}" dt="2022-01-11T21:38:25.584" v="2646"/>
        <pc:sldMkLst>
          <pc:docMk/>
          <pc:sldMk cId="99478452" sldId="466"/>
        </pc:sldMkLst>
      </pc:sldChg>
      <pc:sldChg chg="add">
        <pc:chgData name="Gilligan, Rebecca (gilligra)" userId="1aaf490e-74db-42c4-b582-badcc99e4f32" providerId="ADAL" clId="{1865AEFE-A9A2-478F-8505-6D3DDD47F5B6}" dt="2022-01-11T21:38:26.366" v="2648"/>
        <pc:sldMkLst>
          <pc:docMk/>
          <pc:sldMk cId="1950030537" sldId="467"/>
        </pc:sldMkLst>
      </pc:sldChg>
      <pc:sldChg chg="add">
        <pc:chgData name="Gilligan, Rebecca (gilligra)" userId="1aaf490e-74db-42c4-b582-badcc99e4f32" providerId="ADAL" clId="{1865AEFE-A9A2-478F-8505-6D3DDD47F5B6}" dt="2022-01-11T21:38:27.380" v="2650"/>
        <pc:sldMkLst>
          <pc:docMk/>
          <pc:sldMk cId="318066459" sldId="468"/>
        </pc:sldMkLst>
      </pc:sldChg>
      <pc:sldChg chg="add del">
        <pc:chgData name="Gilligan, Rebecca (gilligra)" userId="1aaf490e-74db-42c4-b582-badcc99e4f32" providerId="ADAL" clId="{1865AEFE-A9A2-478F-8505-6D3DDD47F5B6}" dt="2022-01-11T21:38:33.236" v="2655" actId="47"/>
        <pc:sldMkLst>
          <pc:docMk/>
          <pc:sldMk cId="4055861765" sldId="469"/>
        </pc:sldMkLst>
      </pc:sldChg>
      <pc:sldChg chg="add">
        <pc:chgData name="Gilligan, Rebecca (gilligra)" userId="1aaf490e-74db-42c4-b582-badcc99e4f32" providerId="ADAL" clId="{1865AEFE-A9A2-478F-8505-6D3DDD47F5B6}" dt="2022-01-11T21:38:31.171" v="2654"/>
        <pc:sldMkLst>
          <pc:docMk/>
          <pc:sldMk cId="802801741" sldId="470"/>
        </pc:sldMkLst>
      </pc:sldChg>
      <pc:sldChg chg="modSp new mod">
        <pc:chgData name="Gilligan, Rebecca (gilligra)" userId="1aaf490e-74db-42c4-b582-badcc99e4f32" providerId="ADAL" clId="{1865AEFE-A9A2-478F-8505-6D3DDD47F5B6}" dt="2022-01-11T21:44:01.410" v="2777" actId="20577"/>
        <pc:sldMkLst>
          <pc:docMk/>
          <pc:sldMk cId="3309495047" sldId="471"/>
        </pc:sldMkLst>
        <pc:spChg chg="mod">
          <ac:chgData name="Gilligan, Rebecca (gilligra)" userId="1aaf490e-74db-42c4-b582-badcc99e4f32" providerId="ADAL" clId="{1865AEFE-A9A2-478F-8505-6D3DDD47F5B6}" dt="2022-01-11T21:43:16.804" v="2690" actId="20577"/>
          <ac:spMkLst>
            <pc:docMk/>
            <pc:sldMk cId="3309495047" sldId="471"/>
            <ac:spMk id="2" creationId="{EEA852BA-9BEF-4BE0-BE40-0680E0C70DCF}"/>
          </ac:spMkLst>
        </pc:spChg>
        <pc:spChg chg="mod">
          <ac:chgData name="Gilligan, Rebecca (gilligra)" userId="1aaf490e-74db-42c4-b582-badcc99e4f32" providerId="ADAL" clId="{1865AEFE-A9A2-478F-8505-6D3DDD47F5B6}" dt="2022-01-11T21:44:01.410" v="2777" actId="20577"/>
          <ac:spMkLst>
            <pc:docMk/>
            <pc:sldMk cId="3309495047" sldId="471"/>
            <ac:spMk id="3" creationId="{4FF8BA26-DDC4-457E-A52E-B5C3163ED645}"/>
          </ac:spMkLst>
        </pc:spChg>
      </pc:sldChg>
      <pc:sldMasterChg chg="add del addSldLayout delSldLayout">
        <pc:chgData name="Gilligan, Rebecca (gilligra)" userId="1aaf490e-74db-42c4-b582-badcc99e4f32" providerId="ADAL" clId="{1865AEFE-A9A2-478F-8505-6D3DDD47F5B6}" dt="2022-01-11T21:38:33.236" v="2655" actId="47"/>
        <pc:sldMasterMkLst>
          <pc:docMk/>
          <pc:sldMasterMk cId="1521910740" sldId="2147483672"/>
        </pc:sldMasterMkLst>
        <pc:sldLayoutChg chg="add del">
          <pc:chgData name="Gilligan, Rebecca (gilligra)" userId="1aaf490e-74db-42c4-b582-badcc99e4f32" providerId="ADAL" clId="{1865AEFE-A9A2-478F-8505-6D3DDD47F5B6}" dt="2022-01-11T21:38:33.236" v="2655" actId="47"/>
          <pc:sldLayoutMkLst>
            <pc:docMk/>
            <pc:sldMasterMk cId="1521910740" sldId="2147483672"/>
            <pc:sldLayoutMk cId="2861521726" sldId="2147483666"/>
          </pc:sldLayoutMkLst>
        </pc:sldLayoutChg>
      </pc:sldMasterChg>
      <pc:sldMasterChg chg="add addSldLayout">
        <pc:chgData name="Gilligan, Rebecca (gilligra)" userId="1aaf490e-74db-42c4-b582-badcc99e4f32" providerId="ADAL" clId="{1865AEFE-A9A2-478F-8505-6D3DDD47F5B6}" dt="2022-01-11T20:36:56.621" v="1589" actId="27028"/>
        <pc:sldMasterMkLst>
          <pc:docMk/>
          <pc:sldMasterMk cId="3693843513" sldId="2147493455"/>
        </pc:sldMasterMkLst>
        <pc:sldLayoutChg chg="add">
          <pc:chgData name="Gilligan, Rebecca (gilligra)" userId="1aaf490e-74db-42c4-b582-badcc99e4f32" providerId="ADAL" clId="{1865AEFE-A9A2-478F-8505-6D3DDD47F5B6}" dt="2022-01-11T20:36:56.621" v="1589" actId="27028"/>
          <pc:sldLayoutMkLst>
            <pc:docMk/>
            <pc:sldMasterMk cId="3693843513" sldId="2147493455"/>
            <pc:sldLayoutMk cId="1249224671" sldId="2147493462"/>
          </pc:sldLayoutMkLst>
        </pc:sldLayoutChg>
      </pc:sldMasterChg>
      <pc:sldMasterChg chg="modSldLayout">
        <pc:chgData name="Gilligan, Rebecca (gilligra)" userId="1aaf490e-74db-42c4-b582-badcc99e4f32" providerId="ADAL" clId="{1865AEFE-A9A2-478F-8505-6D3DDD47F5B6}" dt="2022-01-11T21:38:17.931" v="2629" actId="27028"/>
        <pc:sldMasterMkLst>
          <pc:docMk/>
          <pc:sldMasterMk cId="3693843513" sldId="2147493467"/>
        </pc:sldMasterMkLst>
        <pc:sldLayoutChg chg="replId">
          <pc:chgData name="Gilligan, Rebecca (gilligra)" userId="1aaf490e-74db-42c4-b582-badcc99e4f32" providerId="ADAL" clId="{1865AEFE-A9A2-478F-8505-6D3DDD47F5B6}" dt="2022-01-11T21:38:17.931" v="2629" actId="27028"/>
          <pc:sldLayoutMkLst>
            <pc:docMk/>
            <pc:sldMasterMk cId="3693843513" sldId="2147493467"/>
            <pc:sldLayoutMk cId="3220382210" sldId="2147493509"/>
          </pc:sldLayoutMkLst>
        </pc:sldLayoutChg>
        <pc:sldLayoutChg chg="replId">
          <pc:chgData name="Gilligan, Rebecca (gilligra)" userId="1aaf490e-74db-42c4-b582-badcc99e4f32" providerId="ADAL" clId="{1865AEFE-A9A2-478F-8505-6D3DDD47F5B6}" dt="2022-01-11T21:38:17.931" v="2629" actId="27028"/>
          <pc:sldLayoutMkLst>
            <pc:docMk/>
            <pc:sldMasterMk cId="3693843513" sldId="2147493467"/>
            <pc:sldLayoutMk cId="1122394843" sldId="2147493510"/>
          </pc:sldLayoutMkLst>
        </pc:sldLayoutChg>
      </pc:sldMasterChg>
      <pc:sldMasterChg chg="add addSldLayout">
        <pc:chgData name="Gilligan, Rebecca (gilligra)" userId="1aaf490e-74db-42c4-b582-badcc99e4f32" providerId="ADAL" clId="{1865AEFE-A9A2-478F-8505-6D3DDD47F5B6}" dt="2022-01-11T21:38:17.931" v="2629" actId="27028"/>
        <pc:sldMasterMkLst>
          <pc:docMk/>
          <pc:sldMasterMk cId="3551202754" sldId="2147493469"/>
        </pc:sldMasterMkLst>
        <pc:sldLayoutChg chg="add">
          <pc:chgData name="Gilligan, Rebecca (gilligra)" userId="1aaf490e-74db-42c4-b582-badcc99e4f32" providerId="ADAL" clId="{1865AEFE-A9A2-478F-8505-6D3DDD47F5B6}" dt="2022-01-11T21:38:17.931" v="2629" actId="27028"/>
          <pc:sldLayoutMkLst>
            <pc:docMk/>
            <pc:sldMasterMk cId="3551202754" sldId="2147493469"/>
            <pc:sldLayoutMk cId="2694962708" sldId="2147493470"/>
          </pc:sldLayoutMkLst>
        </pc:sldLayoutChg>
      </pc:sldMasterChg>
      <pc:sldMasterChg chg="del delSldLayout">
        <pc:chgData name="Gilligan, Rebecca (gilligra)" userId="1aaf490e-74db-42c4-b582-badcc99e4f32" providerId="ADAL" clId="{1865AEFE-A9A2-478F-8505-6D3DDD47F5B6}" dt="2022-01-11T21:37:29.707" v="2563" actId="47"/>
        <pc:sldMasterMkLst>
          <pc:docMk/>
          <pc:sldMasterMk cId="3551202754" sldId="2147493501"/>
        </pc:sldMasterMkLst>
        <pc:sldLayoutChg chg="del">
          <pc:chgData name="Gilligan, Rebecca (gilligra)" userId="1aaf490e-74db-42c4-b582-badcc99e4f32" providerId="ADAL" clId="{1865AEFE-A9A2-478F-8505-6D3DDD47F5B6}" dt="2022-01-11T21:37:29.707" v="2563" actId="47"/>
          <pc:sldLayoutMkLst>
            <pc:docMk/>
            <pc:sldMasterMk cId="3551202754" sldId="2147493501"/>
            <pc:sldLayoutMk cId="2694962708" sldId="2147483685"/>
          </pc:sldLayoutMkLst>
        </pc:sldLayoutChg>
        <pc:sldLayoutChg chg="del">
          <pc:chgData name="Gilligan, Rebecca (gilligra)" userId="1aaf490e-74db-42c4-b582-badcc99e4f32" providerId="ADAL" clId="{1865AEFE-A9A2-478F-8505-6D3DDD47F5B6}" dt="2022-01-11T21:37:29.707" v="2563" actId="47"/>
          <pc:sldLayoutMkLst>
            <pc:docMk/>
            <pc:sldMasterMk cId="3551202754" sldId="2147493501"/>
            <pc:sldLayoutMk cId="3922043866" sldId="2147483686"/>
          </pc:sldLayoutMkLst>
        </pc:sldLayoutChg>
        <pc:sldLayoutChg chg="del">
          <pc:chgData name="Gilligan, Rebecca (gilligra)" userId="1aaf490e-74db-42c4-b582-badcc99e4f32" providerId="ADAL" clId="{1865AEFE-A9A2-478F-8505-6D3DDD47F5B6}" dt="2022-01-11T21:37:29.707" v="2563" actId="47"/>
          <pc:sldLayoutMkLst>
            <pc:docMk/>
            <pc:sldMasterMk cId="3551202754" sldId="2147493501"/>
            <pc:sldLayoutMk cId="4197920947" sldId="2147483687"/>
          </pc:sldLayoutMkLst>
        </pc:sldLayoutChg>
        <pc:sldLayoutChg chg="del">
          <pc:chgData name="Gilligan, Rebecca (gilligra)" userId="1aaf490e-74db-42c4-b582-badcc99e4f32" providerId="ADAL" clId="{1865AEFE-A9A2-478F-8505-6D3DDD47F5B6}" dt="2022-01-11T21:37:29.707" v="2563" actId="47"/>
          <pc:sldLayoutMkLst>
            <pc:docMk/>
            <pc:sldMasterMk cId="3551202754" sldId="2147493501"/>
            <pc:sldLayoutMk cId="2742277296" sldId="2147483688"/>
          </pc:sldLayoutMkLst>
        </pc:sldLayoutChg>
        <pc:sldLayoutChg chg="del">
          <pc:chgData name="Gilligan, Rebecca (gilligra)" userId="1aaf490e-74db-42c4-b582-badcc99e4f32" providerId="ADAL" clId="{1865AEFE-A9A2-478F-8505-6D3DDD47F5B6}" dt="2022-01-11T21:37:29.707" v="2563" actId="47"/>
          <pc:sldLayoutMkLst>
            <pc:docMk/>
            <pc:sldMasterMk cId="3551202754" sldId="2147493501"/>
            <pc:sldLayoutMk cId="3701593459" sldId="2147483689"/>
          </pc:sldLayoutMkLst>
        </pc:sldLayoutChg>
        <pc:sldLayoutChg chg="del">
          <pc:chgData name="Gilligan, Rebecca (gilligra)" userId="1aaf490e-74db-42c4-b582-badcc99e4f32" providerId="ADAL" clId="{1865AEFE-A9A2-478F-8505-6D3DDD47F5B6}" dt="2022-01-11T21:37:29.707" v="2563" actId="47"/>
          <pc:sldLayoutMkLst>
            <pc:docMk/>
            <pc:sldMasterMk cId="3551202754" sldId="2147493501"/>
            <pc:sldLayoutMk cId="2912555733" sldId="2147483690"/>
          </pc:sldLayoutMkLst>
        </pc:sldLayoutChg>
        <pc:sldLayoutChg chg="del">
          <pc:chgData name="Gilligan, Rebecca (gilligra)" userId="1aaf490e-74db-42c4-b582-badcc99e4f32" providerId="ADAL" clId="{1865AEFE-A9A2-478F-8505-6D3DDD47F5B6}" dt="2022-01-11T21:37:29.707" v="2563" actId="47"/>
          <pc:sldLayoutMkLst>
            <pc:docMk/>
            <pc:sldMasterMk cId="3551202754" sldId="2147493501"/>
            <pc:sldLayoutMk cId="2197258026" sldId="2147483691"/>
          </pc:sldLayoutMkLst>
        </pc:sldLayoutChg>
        <pc:sldLayoutChg chg="del">
          <pc:chgData name="Gilligan, Rebecca (gilligra)" userId="1aaf490e-74db-42c4-b582-badcc99e4f32" providerId="ADAL" clId="{1865AEFE-A9A2-478F-8505-6D3DDD47F5B6}" dt="2022-01-11T21:37:29.707" v="2563" actId="47"/>
          <pc:sldLayoutMkLst>
            <pc:docMk/>
            <pc:sldMasterMk cId="3551202754" sldId="2147493501"/>
            <pc:sldLayoutMk cId="3974347489" sldId="2147483692"/>
          </pc:sldLayoutMkLst>
        </pc:sldLayoutChg>
        <pc:sldLayoutChg chg="del">
          <pc:chgData name="Gilligan, Rebecca (gilligra)" userId="1aaf490e-74db-42c4-b582-badcc99e4f32" providerId="ADAL" clId="{1865AEFE-A9A2-478F-8505-6D3DDD47F5B6}" dt="2022-01-11T21:37:29.707" v="2563" actId="47"/>
          <pc:sldLayoutMkLst>
            <pc:docMk/>
            <pc:sldMasterMk cId="3551202754" sldId="2147493501"/>
            <pc:sldLayoutMk cId="3039036040" sldId="2147483693"/>
          </pc:sldLayoutMkLst>
        </pc:sldLayoutChg>
        <pc:sldLayoutChg chg="del">
          <pc:chgData name="Gilligan, Rebecca (gilligra)" userId="1aaf490e-74db-42c4-b582-badcc99e4f32" providerId="ADAL" clId="{1865AEFE-A9A2-478F-8505-6D3DDD47F5B6}" dt="2022-01-11T21:37:29.707" v="2563" actId="47"/>
          <pc:sldLayoutMkLst>
            <pc:docMk/>
            <pc:sldMasterMk cId="3551202754" sldId="2147493501"/>
            <pc:sldLayoutMk cId="3127157237" sldId="2147483694"/>
          </pc:sldLayoutMkLst>
        </pc:sldLayoutChg>
        <pc:sldLayoutChg chg="del">
          <pc:chgData name="Gilligan, Rebecca (gilligra)" userId="1aaf490e-74db-42c4-b582-badcc99e4f32" providerId="ADAL" clId="{1865AEFE-A9A2-478F-8505-6D3DDD47F5B6}" dt="2022-01-11T21:37:29.707" v="2563" actId="47"/>
          <pc:sldLayoutMkLst>
            <pc:docMk/>
            <pc:sldMasterMk cId="3551202754" sldId="2147493501"/>
            <pc:sldLayoutMk cId="247566429" sldId="2147483695"/>
          </pc:sldLayoutMkLst>
        </pc:sldLayoutChg>
      </pc:sldMasterChg>
      <pc:sldMasterChg chg="del delSldLayout">
        <pc:chgData name="Gilligan, Rebecca (gilligra)" userId="1aaf490e-74db-42c4-b582-badcc99e4f32" providerId="ADAL" clId="{1865AEFE-A9A2-478F-8505-6D3DDD47F5B6}" dt="2022-01-11T21:37:22.668" v="2551" actId="47"/>
        <pc:sldMasterMkLst>
          <pc:docMk/>
          <pc:sldMasterMk cId="3693843513" sldId="2147493503"/>
        </pc:sldMasterMkLst>
        <pc:sldLayoutChg chg="del">
          <pc:chgData name="Gilligan, Rebecca (gilligra)" userId="1aaf490e-74db-42c4-b582-badcc99e4f32" providerId="ADAL" clId="{1865AEFE-A9A2-478F-8505-6D3DDD47F5B6}" dt="2022-01-11T21:37:22.668" v="2551" actId="47"/>
          <pc:sldLayoutMkLst>
            <pc:docMk/>
            <pc:sldMasterMk cId="3693843513" sldId="2147493503"/>
            <pc:sldLayoutMk cId="1249224671" sldId="2147493468"/>
          </pc:sldLayoutMkLst>
        </pc:sldLayoutChg>
      </pc:sldMasterChg>
      <pc:sldMasterChg chg="add addSldLayout">
        <pc:chgData name="Gilligan, Rebecca (gilligra)" userId="1aaf490e-74db-42c4-b582-badcc99e4f32" providerId="ADAL" clId="{1865AEFE-A9A2-478F-8505-6D3DDD47F5B6}" dt="2022-01-11T21:37:51.001" v="2569" actId="27028"/>
        <pc:sldMasterMkLst>
          <pc:docMk/>
          <pc:sldMasterMk cId="3551202754" sldId="2147493507"/>
        </pc:sldMasterMkLst>
        <pc:sldLayoutChg chg="add">
          <pc:chgData name="Gilligan, Rebecca (gilligra)" userId="1aaf490e-74db-42c4-b582-badcc99e4f32" providerId="ADAL" clId="{1865AEFE-A9A2-478F-8505-6D3DDD47F5B6}" dt="2022-01-11T21:37:51.001" v="2569" actId="27028"/>
          <pc:sldLayoutMkLst>
            <pc:docMk/>
            <pc:sldMasterMk cId="3551202754" sldId="2147493507"/>
            <pc:sldLayoutMk cId="2694962708" sldId="2147483685"/>
          </pc:sldLayoutMkLst>
        </pc:sldLayoutChg>
      </pc:sldMasterChg>
      <pc:sldMasterChg chg="add addSldLayout">
        <pc:chgData name="Gilligan, Rebecca (gilligra)" userId="1aaf490e-74db-42c4-b582-badcc99e4f32" providerId="ADAL" clId="{1865AEFE-A9A2-478F-8505-6D3DDD47F5B6}" dt="2022-01-11T21:38:10.676" v="2611" actId="27028"/>
        <pc:sldMasterMkLst>
          <pc:docMk/>
          <pc:sldMasterMk cId="3693843513" sldId="2147493508"/>
        </pc:sldMasterMkLst>
        <pc:sldLayoutChg chg="add">
          <pc:chgData name="Gilligan, Rebecca (gilligra)" userId="1aaf490e-74db-42c4-b582-badcc99e4f32" providerId="ADAL" clId="{1865AEFE-A9A2-478F-8505-6D3DDD47F5B6}" dt="2022-01-11T21:38:10.676" v="2611" actId="27028"/>
          <pc:sldLayoutMkLst>
            <pc:docMk/>
            <pc:sldMasterMk cId="3693843513" sldId="2147493508"/>
            <pc:sldLayoutMk cId="1249224671" sldId="2147493468"/>
          </pc:sldLayoutMkLst>
        </pc:sldLayoutChg>
      </pc:sldMasterChg>
      <pc:sldMasterChg chg="replId">
        <pc:chgData name="Gilligan, Rebecca (gilligra)" userId="1aaf490e-74db-42c4-b582-badcc99e4f32" providerId="ADAL" clId="{1865AEFE-A9A2-478F-8505-6D3DDD47F5B6}" dt="2022-01-11T21:38:28.266" v="2651" actId="27028"/>
        <pc:sldMasterMkLst>
          <pc:docMk/>
          <pc:sldMasterMk cId="3551202754" sldId="2147493511"/>
        </pc:sldMasterMkLst>
      </pc:sldMasterChg>
    </pc:docChg>
  </pc:docChgLst>
  <pc:docChgLst>
    <pc:chgData name="Heitmeyer, Daniel (heitmedl)" userId="S::heitmedl@mail.uc.edu::28ba9868-9212-4efc-a5ea-072ee858dfb5" providerId="AD" clId="Web-{33620E2B-5EC8-1FBD-663E-6A73DFEB0682}"/>
    <pc:docChg chg="addSld delSld modSld">
      <pc:chgData name="Heitmeyer, Daniel (heitmedl)" userId="S::heitmedl@mail.uc.edu::28ba9868-9212-4efc-a5ea-072ee858dfb5" providerId="AD" clId="Web-{33620E2B-5EC8-1FBD-663E-6A73DFEB0682}" dt="2023-01-19T20:20:59.752" v="1687" actId="20577"/>
      <pc:docMkLst>
        <pc:docMk/>
      </pc:docMkLst>
      <pc:sldChg chg="modSp">
        <pc:chgData name="Heitmeyer, Daniel (heitmedl)" userId="S::heitmedl@mail.uc.edu::28ba9868-9212-4efc-a5ea-072ee858dfb5" providerId="AD" clId="Web-{33620E2B-5EC8-1FBD-663E-6A73DFEB0682}" dt="2023-01-19T20:20:59.752" v="1687" actId="20577"/>
        <pc:sldMkLst>
          <pc:docMk/>
          <pc:sldMk cId="2925802217" sldId="528"/>
        </pc:sldMkLst>
        <pc:spChg chg="mod">
          <ac:chgData name="Heitmeyer, Daniel (heitmedl)" userId="S::heitmedl@mail.uc.edu::28ba9868-9212-4efc-a5ea-072ee858dfb5" providerId="AD" clId="Web-{33620E2B-5EC8-1FBD-663E-6A73DFEB0682}" dt="2023-01-19T20:20:59.752" v="1687" actId="20577"/>
          <ac:spMkLst>
            <pc:docMk/>
            <pc:sldMk cId="2925802217" sldId="528"/>
            <ac:spMk id="3" creationId="{C8775538-50F3-BEBE-E41D-BCC18876F8E9}"/>
          </ac:spMkLst>
        </pc:spChg>
      </pc:sldChg>
      <pc:sldChg chg="modSp mod modShow">
        <pc:chgData name="Heitmeyer, Daniel (heitmedl)" userId="S::heitmedl@mail.uc.edu::28ba9868-9212-4efc-a5ea-072ee858dfb5" providerId="AD" clId="Web-{33620E2B-5EC8-1FBD-663E-6A73DFEB0682}" dt="2023-01-19T19:16:49.022" v="703" actId="20577"/>
        <pc:sldMkLst>
          <pc:docMk/>
          <pc:sldMk cId="1051580986" sldId="529"/>
        </pc:sldMkLst>
        <pc:spChg chg="mod">
          <ac:chgData name="Heitmeyer, Daniel (heitmedl)" userId="S::heitmedl@mail.uc.edu::28ba9868-9212-4efc-a5ea-072ee858dfb5" providerId="AD" clId="Web-{33620E2B-5EC8-1FBD-663E-6A73DFEB0682}" dt="2023-01-19T19:16:49.022" v="703" actId="20577"/>
          <ac:spMkLst>
            <pc:docMk/>
            <pc:sldMk cId="1051580986" sldId="529"/>
            <ac:spMk id="3" creationId="{9A928F41-DE60-ACF6-AF40-C9AD493E8113}"/>
          </ac:spMkLst>
        </pc:spChg>
      </pc:sldChg>
      <pc:sldChg chg="modSp">
        <pc:chgData name="Heitmeyer, Daniel (heitmedl)" userId="S::heitmedl@mail.uc.edu::28ba9868-9212-4efc-a5ea-072ee858dfb5" providerId="AD" clId="Web-{33620E2B-5EC8-1FBD-663E-6A73DFEB0682}" dt="2023-01-19T19:06:54.675" v="221" actId="20577"/>
        <pc:sldMkLst>
          <pc:docMk/>
          <pc:sldMk cId="811294953" sldId="536"/>
        </pc:sldMkLst>
        <pc:spChg chg="mod">
          <ac:chgData name="Heitmeyer, Daniel (heitmedl)" userId="S::heitmedl@mail.uc.edu::28ba9868-9212-4efc-a5ea-072ee858dfb5" providerId="AD" clId="Web-{33620E2B-5EC8-1FBD-663E-6A73DFEB0682}" dt="2023-01-19T19:06:54.675" v="221" actId="20577"/>
          <ac:spMkLst>
            <pc:docMk/>
            <pc:sldMk cId="811294953" sldId="536"/>
            <ac:spMk id="3" creationId="{1559A877-19B8-8177-0E29-5F34F9BB84FB}"/>
          </ac:spMkLst>
        </pc:spChg>
      </pc:sldChg>
      <pc:sldChg chg="modSp">
        <pc:chgData name="Heitmeyer, Daniel (heitmedl)" userId="S::heitmedl@mail.uc.edu::28ba9868-9212-4efc-a5ea-072ee858dfb5" providerId="AD" clId="Web-{33620E2B-5EC8-1FBD-663E-6A73DFEB0682}" dt="2023-01-19T19:07:38.629" v="266" actId="20577"/>
        <pc:sldMkLst>
          <pc:docMk/>
          <pc:sldMk cId="3161839011" sldId="537"/>
        </pc:sldMkLst>
        <pc:spChg chg="mod">
          <ac:chgData name="Heitmeyer, Daniel (heitmedl)" userId="S::heitmedl@mail.uc.edu::28ba9868-9212-4efc-a5ea-072ee858dfb5" providerId="AD" clId="Web-{33620E2B-5EC8-1FBD-663E-6A73DFEB0682}" dt="2023-01-19T19:07:38.629" v="266" actId="20577"/>
          <ac:spMkLst>
            <pc:docMk/>
            <pc:sldMk cId="3161839011" sldId="537"/>
            <ac:spMk id="3" creationId="{1559A877-19B8-8177-0E29-5F34F9BB84FB}"/>
          </ac:spMkLst>
        </pc:spChg>
      </pc:sldChg>
      <pc:sldChg chg="del">
        <pc:chgData name="Heitmeyer, Daniel (heitmedl)" userId="S::heitmedl@mail.uc.edu::28ba9868-9212-4efc-a5ea-072ee858dfb5" providerId="AD" clId="Web-{33620E2B-5EC8-1FBD-663E-6A73DFEB0682}" dt="2023-01-19T19:10:06.337" v="267"/>
        <pc:sldMkLst>
          <pc:docMk/>
          <pc:sldMk cId="93283602" sldId="538"/>
        </pc:sldMkLst>
      </pc:sldChg>
      <pc:sldChg chg="addSp modSp new">
        <pc:chgData name="Heitmeyer, Daniel (heitmedl)" userId="S::heitmedl@mail.uc.edu::28ba9868-9212-4efc-a5ea-072ee858dfb5" providerId="AD" clId="Web-{33620E2B-5EC8-1FBD-663E-6A73DFEB0682}" dt="2023-01-19T19:24:19.020" v="1133" actId="1076"/>
        <pc:sldMkLst>
          <pc:docMk/>
          <pc:sldMk cId="2048958055" sldId="542"/>
        </pc:sldMkLst>
        <pc:spChg chg="mod">
          <ac:chgData name="Heitmeyer, Daniel (heitmedl)" userId="S::heitmedl@mail.uc.edu::28ba9868-9212-4efc-a5ea-072ee858dfb5" providerId="AD" clId="Web-{33620E2B-5EC8-1FBD-663E-6A73DFEB0682}" dt="2023-01-19T19:16:58.913" v="713" actId="20577"/>
          <ac:spMkLst>
            <pc:docMk/>
            <pc:sldMk cId="2048958055" sldId="542"/>
            <ac:spMk id="2" creationId="{B0F41CEF-1797-E600-7B0C-62648966D5DA}"/>
          </ac:spMkLst>
        </pc:spChg>
        <pc:spChg chg="mod">
          <ac:chgData name="Heitmeyer, Daniel (heitmedl)" userId="S::heitmedl@mail.uc.edu::28ba9868-9212-4efc-a5ea-072ee858dfb5" providerId="AD" clId="Web-{33620E2B-5EC8-1FBD-663E-6A73DFEB0682}" dt="2023-01-19T19:23:59.332" v="1129" actId="14100"/>
          <ac:spMkLst>
            <pc:docMk/>
            <pc:sldMk cId="2048958055" sldId="542"/>
            <ac:spMk id="3" creationId="{A95931B7-B613-5E84-39E0-21C09F29C2CD}"/>
          </ac:spMkLst>
        </pc:spChg>
        <pc:picChg chg="add mod">
          <ac:chgData name="Heitmeyer, Daniel (heitmedl)" userId="S::heitmedl@mail.uc.edu::28ba9868-9212-4efc-a5ea-072ee858dfb5" providerId="AD" clId="Web-{33620E2B-5EC8-1FBD-663E-6A73DFEB0682}" dt="2023-01-19T19:24:04.129" v="1130" actId="1076"/>
          <ac:picMkLst>
            <pc:docMk/>
            <pc:sldMk cId="2048958055" sldId="542"/>
            <ac:picMk id="5" creationId="{E51C73CA-B5A9-0F27-376E-645CBA7D175B}"/>
          </ac:picMkLst>
        </pc:picChg>
        <pc:picChg chg="add mod">
          <ac:chgData name="Heitmeyer, Daniel (heitmedl)" userId="S::heitmedl@mail.uc.edu::28ba9868-9212-4efc-a5ea-072ee858dfb5" providerId="AD" clId="Web-{33620E2B-5EC8-1FBD-663E-6A73DFEB0682}" dt="2023-01-19T19:24:19.020" v="1133" actId="1076"/>
          <ac:picMkLst>
            <pc:docMk/>
            <pc:sldMk cId="2048958055" sldId="542"/>
            <ac:picMk id="6" creationId="{00500BD6-6191-53F0-B748-103D5F590BCD}"/>
          </ac:picMkLst>
        </pc:picChg>
      </pc:sldChg>
      <pc:sldChg chg="addSp delSp modSp new">
        <pc:chgData name="Heitmeyer, Daniel (heitmedl)" userId="S::heitmedl@mail.uc.edu::28ba9868-9212-4efc-a5ea-072ee858dfb5" providerId="AD" clId="Web-{33620E2B-5EC8-1FBD-663E-6A73DFEB0682}" dt="2023-01-19T19:33:43.257" v="1605" actId="14100"/>
        <pc:sldMkLst>
          <pc:docMk/>
          <pc:sldMk cId="1039862658" sldId="545"/>
        </pc:sldMkLst>
        <pc:spChg chg="mod">
          <ac:chgData name="Heitmeyer, Daniel (heitmedl)" userId="S::heitmedl@mail.uc.edu::28ba9868-9212-4efc-a5ea-072ee858dfb5" providerId="AD" clId="Web-{33620E2B-5EC8-1FBD-663E-6A73DFEB0682}" dt="2023-01-19T19:26:25.540" v="1139" actId="20577"/>
          <ac:spMkLst>
            <pc:docMk/>
            <pc:sldMk cId="1039862658" sldId="545"/>
            <ac:spMk id="2" creationId="{3B16753D-24E9-8537-EF30-8F17D00484C3}"/>
          </ac:spMkLst>
        </pc:spChg>
        <pc:spChg chg="del mod">
          <ac:chgData name="Heitmeyer, Daniel (heitmedl)" userId="S::heitmedl@mail.uc.edu::28ba9868-9212-4efc-a5ea-072ee858dfb5" providerId="AD" clId="Web-{33620E2B-5EC8-1FBD-663E-6A73DFEB0682}" dt="2023-01-19T19:26:38.212" v="1142"/>
          <ac:spMkLst>
            <pc:docMk/>
            <pc:sldMk cId="1039862658" sldId="545"/>
            <ac:spMk id="3" creationId="{626EB887-D014-0F39-0900-5552F6DD164C}"/>
          </ac:spMkLst>
        </pc:spChg>
        <pc:spChg chg="add mod">
          <ac:chgData name="Heitmeyer, Daniel (heitmedl)" userId="S::heitmedl@mail.uc.edu::28ba9868-9212-4efc-a5ea-072ee858dfb5" providerId="AD" clId="Web-{33620E2B-5EC8-1FBD-663E-6A73DFEB0682}" dt="2023-01-19T19:33:43.257" v="1605" actId="14100"/>
          <ac:spMkLst>
            <pc:docMk/>
            <pc:sldMk cId="1039862658" sldId="545"/>
            <ac:spMk id="6" creationId="{229B7F6B-9C0A-0051-45BE-4BDC4921AD17}"/>
          </ac:spMkLst>
        </pc:spChg>
        <pc:picChg chg="add mod">
          <ac:chgData name="Heitmeyer, Daniel (heitmedl)" userId="S::heitmedl@mail.uc.edu::28ba9868-9212-4efc-a5ea-072ee858dfb5" providerId="AD" clId="Web-{33620E2B-5EC8-1FBD-663E-6A73DFEB0682}" dt="2023-01-19T19:27:20.104" v="1155" actId="1076"/>
          <ac:picMkLst>
            <pc:docMk/>
            <pc:sldMk cId="1039862658" sldId="545"/>
            <ac:picMk id="7" creationId="{5AE1EC2B-EE19-C3D4-09D9-605489A27398}"/>
          </ac:picMkLst>
        </pc:picChg>
        <pc:picChg chg="add del mod">
          <ac:chgData name="Heitmeyer, Daniel (heitmedl)" userId="S::heitmedl@mail.uc.edu::28ba9868-9212-4efc-a5ea-072ee858dfb5" providerId="AD" clId="Web-{33620E2B-5EC8-1FBD-663E-6A73DFEB0682}" dt="2023-01-19T19:27:14.307" v="1153"/>
          <ac:picMkLst>
            <pc:docMk/>
            <pc:sldMk cId="1039862658" sldId="545"/>
            <ac:picMk id="9" creationId="{DFCB3B65-D999-D6E6-0F2B-57D7BA0CE7A3}"/>
          </ac:picMkLst>
        </pc:picChg>
        <pc:picChg chg="add del">
          <ac:chgData name="Heitmeyer, Daniel (heitmedl)" userId="S::heitmedl@mail.uc.edu::28ba9868-9212-4efc-a5ea-072ee858dfb5" providerId="AD" clId="Web-{33620E2B-5EC8-1FBD-663E-6A73DFEB0682}" dt="2023-01-19T19:27:21.448" v="1156"/>
          <ac:picMkLst>
            <pc:docMk/>
            <pc:sldMk cId="1039862658" sldId="545"/>
            <ac:picMk id="11" creationId="{3BBD056C-654D-8F66-DABC-2368BF925612}"/>
          </ac:picMkLst>
        </pc:picChg>
      </pc:sldChg>
      <pc:sldChg chg="modSp new">
        <pc:chgData name="Heitmeyer, Daniel (heitmedl)" userId="S::heitmedl@mail.uc.edu::28ba9868-9212-4efc-a5ea-072ee858dfb5" providerId="AD" clId="Web-{33620E2B-5EC8-1FBD-663E-6A73DFEB0682}" dt="2023-01-19T20:20:10.985" v="1685" actId="20577"/>
        <pc:sldMkLst>
          <pc:docMk/>
          <pc:sldMk cId="3847008435" sldId="548"/>
        </pc:sldMkLst>
        <pc:spChg chg="mod">
          <ac:chgData name="Heitmeyer, Daniel (heitmedl)" userId="S::heitmedl@mail.uc.edu::28ba9868-9212-4efc-a5ea-072ee858dfb5" providerId="AD" clId="Web-{33620E2B-5EC8-1FBD-663E-6A73DFEB0682}" dt="2023-01-19T19:33:49.804" v="1608" actId="20577"/>
          <ac:spMkLst>
            <pc:docMk/>
            <pc:sldMk cId="3847008435" sldId="548"/>
            <ac:spMk id="2" creationId="{EAA856BC-A518-596B-E2B1-A1DD929ED9D9}"/>
          </ac:spMkLst>
        </pc:spChg>
        <pc:spChg chg="mod">
          <ac:chgData name="Heitmeyer, Daniel (heitmedl)" userId="S::heitmedl@mail.uc.edu::28ba9868-9212-4efc-a5ea-072ee858dfb5" providerId="AD" clId="Web-{33620E2B-5EC8-1FBD-663E-6A73DFEB0682}" dt="2023-01-19T20:20:10.985" v="1685" actId="20577"/>
          <ac:spMkLst>
            <pc:docMk/>
            <pc:sldMk cId="3847008435" sldId="548"/>
            <ac:spMk id="3" creationId="{B2925108-4529-A3A5-4579-96DAF88E3989}"/>
          </ac:spMkLst>
        </pc:spChg>
      </pc:sldChg>
    </pc:docChg>
  </pc:docChgLst>
  <pc:docChgLst>
    <pc:chgData name="Poplin, Isaac (poplinis)" userId="f47a988b-ed1b-4dc2-a057-15d19fd0c3ed" providerId="ADAL" clId="{4AB0D833-BE0D-4928-9854-419FAF271A8F}"/>
    <pc:docChg chg="custSel addSld modSld">
      <pc:chgData name="Poplin, Isaac (poplinis)" userId="f47a988b-ed1b-4dc2-a057-15d19fd0c3ed" providerId="ADAL" clId="{4AB0D833-BE0D-4928-9854-419FAF271A8F}" dt="2023-01-22T19:59:06.947" v="1013" actId="20577"/>
      <pc:docMkLst>
        <pc:docMk/>
      </pc:docMkLst>
      <pc:sldChg chg="modSp mod">
        <pc:chgData name="Poplin, Isaac (poplinis)" userId="f47a988b-ed1b-4dc2-a057-15d19fd0c3ed" providerId="ADAL" clId="{4AB0D833-BE0D-4928-9854-419FAF271A8F}" dt="2023-01-22T19:56:22.927" v="895" actId="20577"/>
        <pc:sldMkLst>
          <pc:docMk/>
          <pc:sldMk cId="3863831746" sldId="512"/>
        </pc:sldMkLst>
        <pc:spChg chg="mod">
          <ac:chgData name="Poplin, Isaac (poplinis)" userId="f47a988b-ed1b-4dc2-a057-15d19fd0c3ed" providerId="ADAL" clId="{4AB0D833-BE0D-4928-9854-419FAF271A8F}" dt="2023-01-22T19:56:22.927" v="895" actId="20577"/>
          <ac:spMkLst>
            <pc:docMk/>
            <pc:sldMk cId="3863831746" sldId="512"/>
            <ac:spMk id="3" creationId="{1559A877-19B8-8177-0E29-5F34F9BB84FB}"/>
          </ac:spMkLst>
        </pc:spChg>
      </pc:sldChg>
      <pc:sldChg chg="modSp mod">
        <pc:chgData name="Poplin, Isaac (poplinis)" userId="f47a988b-ed1b-4dc2-a057-15d19fd0c3ed" providerId="ADAL" clId="{4AB0D833-BE0D-4928-9854-419FAF271A8F}" dt="2023-01-22T19:35:48.216" v="477" actId="20577"/>
        <pc:sldMkLst>
          <pc:docMk/>
          <pc:sldMk cId="727286347" sldId="513"/>
        </pc:sldMkLst>
        <pc:spChg chg="mod">
          <ac:chgData name="Poplin, Isaac (poplinis)" userId="f47a988b-ed1b-4dc2-a057-15d19fd0c3ed" providerId="ADAL" clId="{4AB0D833-BE0D-4928-9854-419FAF271A8F}" dt="2023-01-22T19:35:48.216" v="477" actId="20577"/>
          <ac:spMkLst>
            <pc:docMk/>
            <pc:sldMk cId="727286347" sldId="513"/>
            <ac:spMk id="3" creationId="{D4C4C4FB-2604-2E39-DB16-7768CE23C715}"/>
          </ac:spMkLst>
        </pc:spChg>
      </pc:sldChg>
      <pc:sldChg chg="modSp mod">
        <pc:chgData name="Poplin, Isaac (poplinis)" userId="f47a988b-ed1b-4dc2-a057-15d19fd0c3ed" providerId="ADAL" clId="{4AB0D833-BE0D-4928-9854-419FAF271A8F}" dt="2023-01-22T17:07:05.028" v="257" actId="20577"/>
        <pc:sldMkLst>
          <pc:docMk/>
          <pc:sldMk cId="1474503202" sldId="514"/>
        </pc:sldMkLst>
        <pc:spChg chg="mod">
          <ac:chgData name="Poplin, Isaac (poplinis)" userId="f47a988b-ed1b-4dc2-a057-15d19fd0c3ed" providerId="ADAL" clId="{4AB0D833-BE0D-4928-9854-419FAF271A8F}" dt="2023-01-22T17:07:05.028" v="257" actId="20577"/>
          <ac:spMkLst>
            <pc:docMk/>
            <pc:sldMk cId="1474503202" sldId="514"/>
            <ac:spMk id="3" creationId="{1559A877-19B8-8177-0E29-5F34F9BB84FB}"/>
          </ac:spMkLst>
        </pc:spChg>
      </pc:sldChg>
      <pc:sldChg chg="modSp mod">
        <pc:chgData name="Poplin, Isaac (poplinis)" userId="f47a988b-ed1b-4dc2-a057-15d19fd0c3ed" providerId="ADAL" clId="{4AB0D833-BE0D-4928-9854-419FAF271A8F}" dt="2023-01-22T19:57:50.978" v="947" actId="20577"/>
        <pc:sldMkLst>
          <pc:docMk/>
          <pc:sldMk cId="3091943882" sldId="515"/>
        </pc:sldMkLst>
        <pc:spChg chg="mod">
          <ac:chgData name="Poplin, Isaac (poplinis)" userId="f47a988b-ed1b-4dc2-a057-15d19fd0c3ed" providerId="ADAL" clId="{4AB0D833-BE0D-4928-9854-419FAF271A8F}" dt="2023-01-22T19:57:50.978" v="947" actId="20577"/>
          <ac:spMkLst>
            <pc:docMk/>
            <pc:sldMk cId="3091943882" sldId="515"/>
            <ac:spMk id="3" creationId="{1559A877-19B8-8177-0E29-5F34F9BB84FB}"/>
          </ac:spMkLst>
        </pc:spChg>
      </pc:sldChg>
      <pc:sldChg chg="addSp delSp modSp mod">
        <pc:chgData name="Poplin, Isaac (poplinis)" userId="f47a988b-ed1b-4dc2-a057-15d19fd0c3ed" providerId="ADAL" clId="{4AB0D833-BE0D-4928-9854-419FAF271A8F}" dt="2023-01-22T19:55:17.928" v="844" actId="1076"/>
        <pc:sldMkLst>
          <pc:docMk/>
          <pc:sldMk cId="3763308570" sldId="527"/>
        </pc:sldMkLst>
        <pc:picChg chg="add del mod">
          <ac:chgData name="Poplin, Isaac (poplinis)" userId="f47a988b-ed1b-4dc2-a057-15d19fd0c3ed" providerId="ADAL" clId="{4AB0D833-BE0D-4928-9854-419FAF271A8F}" dt="2023-01-22T19:55:11.235" v="837" actId="478"/>
          <ac:picMkLst>
            <pc:docMk/>
            <pc:sldMk cId="3763308570" sldId="527"/>
            <ac:picMk id="3" creationId="{DBD756DF-EA74-899C-EED3-E1367B7376F8}"/>
          </ac:picMkLst>
        </pc:picChg>
        <pc:picChg chg="add mod">
          <ac:chgData name="Poplin, Isaac (poplinis)" userId="f47a988b-ed1b-4dc2-a057-15d19fd0c3ed" providerId="ADAL" clId="{4AB0D833-BE0D-4928-9854-419FAF271A8F}" dt="2023-01-22T19:55:17.928" v="844" actId="1076"/>
          <ac:picMkLst>
            <pc:docMk/>
            <pc:sldMk cId="3763308570" sldId="527"/>
            <ac:picMk id="5" creationId="{C462F388-46B9-3871-8BE3-F719CD28BDCA}"/>
          </ac:picMkLst>
        </pc:picChg>
        <pc:picChg chg="mod">
          <ac:chgData name="Poplin, Isaac (poplinis)" userId="f47a988b-ed1b-4dc2-a057-15d19fd0c3ed" providerId="ADAL" clId="{4AB0D833-BE0D-4928-9854-419FAF271A8F}" dt="2023-01-22T17:02:44.172" v="211" actId="1076"/>
          <ac:picMkLst>
            <pc:docMk/>
            <pc:sldMk cId="3763308570" sldId="527"/>
            <ac:picMk id="6" creationId="{9F694B00-5D54-9CB0-7E5B-DF3FBA03ABD3}"/>
          </ac:picMkLst>
        </pc:picChg>
      </pc:sldChg>
      <pc:sldChg chg="modSp mod">
        <pc:chgData name="Poplin, Isaac (poplinis)" userId="f47a988b-ed1b-4dc2-a057-15d19fd0c3ed" providerId="ADAL" clId="{4AB0D833-BE0D-4928-9854-419FAF271A8F}" dt="2023-01-22T17:06:01.374" v="253" actId="20577"/>
        <pc:sldMkLst>
          <pc:docMk/>
          <pc:sldMk cId="2640680036" sldId="530"/>
        </pc:sldMkLst>
        <pc:spChg chg="mod">
          <ac:chgData name="Poplin, Isaac (poplinis)" userId="f47a988b-ed1b-4dc2-a057-15d19fd0c3ed" providerId="ADAL" clId="{4AB0D833-BE0D-4928-9854-419FAF271A8F}" dt="2023-01-22T17:06:01.374" v="253" actId="20577"/>
          <ac:spMkLst>
            <pc:docMk/>
            <pc:sldMk cId="2640680036" sldId="530"/>
            <ac:spMk id="3" creationId="{1559A877-19B8-8177-0E29-5F34F9BB84FB}"/>
          </ac:spMkLst>
        </pc:spChg>
      </pc:sldChg>
      <pc:sldChg chg="modSp mod">
        <pc:chgData name="Poplin, Isaac (poplinis)" userId="f47a988b-ed1b-4dc2-a057-15d19fd0c3ed" providerId="ADAL" clId="{4AB0D833-BE0D-4928-9854-419FAF271A8F}" dt="2023-01-22T17:01:47.767" v="204" actId="20577"/>
        <pc:sldMkLst>
          <pc:docMk/>
          <pc:sldMk cId="3504811094" sldId="531"/>
        </pc:sldMkLst>
        <pc:spChg chg="mod">
          <ac:chgData name="Poplin, Isaac (poplinis)" userId="f47a988b-ed1b-4dc2-a057-15d19fd0c3ed" providerId="ADAL" clId="{4AB0D833-BE0D-4928-9854-419FAF271A8F}" dt="2023-01-22T17:01:47.767" v="204" actId="20577"/>
          <ac:spMkLst>
            <pc:docMk/>
            <pc:sldMk cId="3504811094" sldId="531"/>
            <ac:spMk id="3" creationId="{1559A877-19B8-8177-0E29-5F34F9BB84FB}"/>
          </ac:spMkLst>
        </pc:spChg>
      </pc:sldChg>
      <pc:sldChg chg="modSp mod">
        <pc:chgData name="Poplin, Isaac (poplinis)" userId="f47a988b-ed1b-4dc2-a057-15d19fd0c3ed" providerId="ADAL" clId="{4AB0D833-BE0D-4928-9854-419FAF271A8F}" dt="2023-01-22T19:34:33.496" v="424" actId="20577"/>
        <pc:sldMkLst>
          <pc:docMk/>
          <pc:sldMk cId="3367719182" sldId="533"/>
        </pc:sldMkLst>
        <pc:spChg chg="mod">
          <ac:chgData name="Poplin, Isaac (poplinis)" userId="f47a988b-ed1b-4dc2-a057-15d19fd0c3ed" providerId="ADAL" clId="{4AB0D833-BE0D-4928-9854-419FAF271A8F}" dt="2023-01-22T19:34:33.496" v="424" actId="20577"/>
          <ac:spMkLst>
            <pc:docMk/>
            <pc:sldMk cId="3367719182" sldId="533"/>
            <ac:spMk id="3" creationId="{1559A877-19B8-8177-0E29-5F34F9BB84FB}"/>
          </ac:spMkLst>
        </pc:spChg>
      </pc:sldChg>
      <pc:sldChg chg="modSp mod">
        <pc:chgData name="Poplin, Isaac (poplinis)" userId="f47a988b-ed1b-4dc2-a057-15d19fd0c3ed" providerId="ADAL" clId="{4AB0D833-BE0D-4928-9854-419FAF271A8F}" dt="2023-01-22T19:48:22.022" v="672" actId="20577"/>
        <pc:sldMkLst>
          <pc:docMk/>
          <pc:sldMk cId="996242618" sldId="535"/>
        </pc:sldMkLst>
        <pc:spChg chg="mod">
          <ac:chgData name="Poplin, Isaac (poplinis)" userId="f47a988b-ed1b-4dc2-a057-15d19fd0c3ed" providerId="ADAL" clId="{4AB0D833-BE0D-4928-9854-419FAF271A8F}" dt="2023-01-22T19:48:22.022" v="672" actId="20577"/>
          <ac:spMkLst>
            <pc:docMk/>
            <pc:sldMk cId="996242618" sldId="535"/>
            <ac:spMk id="3" creationId="{1559A877-19B8-8177-0E29-5F34F9BB84FB}"/>
          </ac:spMkLst>
        </pc:spChg>
      </pc:sldChg>
      <pc:sldChg chg="modSp mod">
        <pc:chgData name="Poplin, Isaac (poplinis)" userId="f47a988b-ed1b-4dc2-a057-15d19fd0c3ed" providerId="ADAL" clId="{4AB0D833-BE0D-4928-9854-419FAF271A8F}" dt="2023-01-22T19:59:06.947" v="1013" actId="20577"/>
        <pc:sldMkLst>
          <pc:docMk/>
          <pc:sldMk cId="3161839011" sldId="537"/>
        </pc:sldMkLst>
        <pc:spChg chg="mod">
          <ac:chgData name="Poplin, Isaac (poplinis)" userId="f47a988b-ed1b-4dc2-a057-15d19fd0c3ed" providerId="ADAL" clId="{4AB0D833-BE0D-4928-9854-419FAF271A8F}" dt="2023-01-22T19:59:06.947" v="1013" actId="20577"/>
          <ac:spMkLst>
            <pc:docMk/>
            <pc:sldMk cId="3161839011" sldId="537"/>
            <ac:spMk id="3" creationId="{1559A877-19B8-8177-0E29-5F34F9BB84FB}"/>
          </ac:spMkLst>
        </pc:spChg>
      </pc:sldChg>
      <pc:sldChg chg="modSp mod">
        <pc:chgData name="Poplin, Isaac (poplinis)" userId="f47a988b-ed1b-4dc2-a057-15d19fd0c3ed" providerId="ADAL" clId="{4AB0D833-BE0D-4928-9854-419FAF271A8F}" dt="2023-01-22T19:49:41.204" v="827" actId="20577"/>
        <pc:sldMkLst>
          <pc:docMk/>
          <pc:sldMk cId="642202735" sldId="540"/>
        </pc:sldMkLst>
        <pc:spChg chg="mod">
          <ac:chgData name="Poplin, Isaac (poplinis)" userId="f47a988b-ed1b-4dc2-a057-15d19fd0c3ed" providerId="ADAL" clId="{4AB0D833-BE0D-4928-9854-419FAF271A8F}" dt="2023-01-22T19:49:41.204" v="827" actId="20577"/>
          <ac:spMkLst>
            <pc:docMk/>
            <pc:sldMk cId="642202735" sldId="540"/>
            <ac:spMk id="3" creationId="{D4C4C4FB-2604-2E39-DB16-7768CE23C715}"/>
          </ac:spMkLst>
        </pc:spChg>
      </pc:sldChg>
      <pc:sldChg chg="addSp delSp modSp mod">
        <pc:chgData name="Poplin, Isaac (poplinis)" userId="f47a988b-ed1b-4dc2-a057-15d19fd0c3ed" providerId="ADAL" clId="{4AB0D833-BE0D-4928-9854-419FAF271A8F}" dt="2023-01-22T17:02:21.675" v="209" actId="1076"/>
        <pc:sldMkLst>
          <pc:docMk/>
          <pc:sldMk cId="911810450" sldId="546"/>
        </pc:sldMkLst>
        <pc:spChg chg="add del mod">
          <ac:chgData name="Poplin, Isaac (poplinis)" userId="f47a988b-ed1b-4dc2-a057-15d19fd0c3ed" providerId="ADAL" clId="{4AB0D833-BE0D-4928-9854-419FAF271A8F}" dt="2023-01-22T17:02:19.171" v="206"/>
          <ac:spMkLst>
            <pc:docMk/>
            <pc:sldMk cId="911810450" sldId="546"/>
            <ac:spMk id="5" creationId="{2DE7B7B7-37B0-7A14-BE59-3A771E01A682}"/>
          </ac:spMkLst>
        </pc:spChg>
        <pc:picChg chg="add mod">
          <ac:chgData name="Poplin, Isaac (poplinis)" userId="f47a988b-ed1b-4dc2-a057-15d19fd0c3ed" providerId="ADAL" clId="{4AB0D833-BE0D-4928-9854-419FAF271A8F}" dt="2023-01-22T17:02:21.675" v="209" actId="1076"/>
          <ac:picMkLst>
            <pc:docMk/>
            <pc:sldMk cId="911810450" sldId="546"/>
            <ac:picMk id="7" creationId="{F1A2F7ED-F429-307A-7DDF-ED49F39856E7}"/>
          </ac:picMkLst>
        </pc:picChg>
        <pc:picChg chg="del">
          <ac:chgData name="Poplin, Isaac (poplinis)" userId="f47a988b-ed1b-4dc2-a057-15d19fd0c3ed" providerId="ADAL" clId="{4AB0D833-BE0D-4928-9854-419FAF271A8F}" dt="2023-01-22T17:02:18.503" v="205" actId="478"/>
          <ac:picMkLst>
            <pc:docMk/>
            <pc:sldMk cId="911810450" sldId="546"/>
            <ac:picMk id="8" creationId="{36BAF0AF-9B6C-AB2E-C090-9E4323957ABE}"/>
          </ac:picMkLst>
        </pc:picChg>
      </pc:sldChg>
      <pc:sldChg chg="modSp mod">
        <pc:chgData name="Poplin, Isaac (poplinis)" userId="f47a988b-ed1b-4dc2-a057-15d19fd0c3ed" providerId="ADAL" clId="{4AB0D833-BE0D-4928-9854-419FAF271A8F}" dt="2023-01-22T19:54:13.375" v="836" actId="20577"/>
        <pc:sldMkLst>
          <pc:docMk/>
          <pc:sldMk cId="2531158100" sldId="550"/>
        </pc:sldMkLst>
        <pc:spChg chg="mod">
          <ac:chgData name="Poplin, Isaac (poplinis)" userId="f47a988b-ed1b-4dc2-a057-15d19fd0c3ed" providerId="ADAL" clId="{4AB0D833-BE0D-4928-9854-419FAF271A8F}" dt="2023-01-22T19:54:13.375" v="836" actId="20577"/>
          <ac:spMkLst>
            <pc:docMk/>
            <pc:sldMk cId="2531158100" sldId="550"/>
            <ac:spMk id="3" creationId="{1559A877-19B8-8177-0E29-5F34F9BB84FB}"/>
          </ac:spMkLst>
        </pc:spChg>
      </pc:sldChg>
      <pc:sldChg chg="addSp delSp modSp add mod">
        <pc:chgData name="Poplin, Isaac (poplinis)" userId="f47a988b-ed1b-4dc2-a057-15d19fd0c3ed" providerId="ADAL" clId="{4AB0D833-BE0D-4928-9854-419FAF271A8F}" dt="2023-01-22T19:35:04.414" v="431" actId="1076"/>
        <pc:sldMkLst>
          <pc:docMk/>
          <pc:sldMk cId="1498550726" sldId="551"/>
        </pc:sldMkLst>
        <pc:spChg chg="del">
          <ac:chgData name="Poplin, Isaac (poplinis)" userId="f47a988b-ed1b-4dc2-a057-15d19fd0c3ed" providerId="ADAL" clId="{4AB0D833-BE0D-4928-9854-419FAF271A8F}" dt="2023-01-22T19:34:44.387" v="426" actId="478"/>
          <ac:spMkLst>
            <pc:docMk/>
            <pc:sldMk cId="1498550726" sldId="551"/>
            <ac:spMk id="3" creationId="{1559A877-19B8-8177-0E29-5F34F9BB84FB}"/>
          </ac:spMkLst>
        </pc:spChg>
        <pc:spChg chg="add del mod">
          <ac:chgData name="Poplin, Isaac (poplinis)" userId="f47a988b-ed1b-4dc2-a057-15d19fd0c3ed" providerId="ADAL" clId="{4AB0D833-BE0D-4928-9854-419FAF271A8F}" dt="2023-01-22T19:35:00.124" v="427"/>
          <ac:spMkLst>
            <pc:docMk/>
            <pc:sldMk cId="1498550726" sldId="551"/>
            <ac:spMk id="6" creationId="{79E6AEF1-F30C-60A3-3731-B4455B60CE14}"/>
          </ac:spMkLst>
        </pc:spChg>
        <pc:picChg chg="add mod">
          <ac:chgData name="Poplin, Isaac (poplinis)" userId="f47a988b-ed1b-4dc2-a057-15d19fd0c3ed" providerId="ADAL" clId="{4AB0D833-BE0D-4928-9854-419FAF271A8F}" dt="2023-01-22T19:35:04.414" v="431" actId="1076"/>
          <ac:picMkLst>
            <pc:docMk/>
            <pc:sldMk cId="1498550726" sldId="551"/>
            <ac:picMk id="8" creationId="{8304F762-255D-1722-5317-A3A733885EBB}"/>
          </ac:picMkLst>
        </pc:picChg>
      </pc:sldChg>
      <pc:sldChg chg="addSp delSp modSp add mod">
        <pc:chgData name="Poplin, Isaac (poplinis)" userId="f47a988b-ed1b-4dc2-a057-15d19fd0c3ed" providerId="ADAL" clId="{4AB0D833-BE0D-4928-9854-419FAF271A8F}" dt="2023-01-22T19:36:14.640" v="482" actId="962"/>
        <pc:sldMkLst>
          <pc:docMk/>
          <pc:sldMk cId="647575438" sldId="552"/>
        </pc:sldMkLst>
        <pc:spChg chg="del">
          <ac:chgData name="Poplin, Isaac (poplinis)" userId="f47a988b-ed1b-4dc2-a057-15d19fd0c3ed" providerId="ADAL" clId="{4AB0D833-BE0D-4928-9854-419FAF271A8F}" dt="2023-01-22T19:35:56.335" v="479" actId="478"/>
          <ac:spMkLst>
            <pc:docMk/>
            <pc:sldMk cId="647575438" sldId="552"/>
            <ac:spMk id="3" creationId="{D4C4C4FB-2604-2E39-DB16-7768CE23C715}"/>
          </ac:spMkLst>
        </pc:spChg>
        <pc:spChg chg="add del mod">
          <ac:chgData name="Poplin, Isaac (poplinis)" userId="f47a988b-ed1b-4dc2-a057-15d19fd0c3ed" providerId="ADAL" clId="{4AB0D833-BE0D-4928-9854-419FAF271A8F}" dt="2023-01-22T19:36:13.754" v="480"/>
          <ac:spMkLst>
            <pc:docMk/>
            <pc:sldMk cId="647575438" sldId="552"/>
            <ac:spMk id="6" creationId="{A4A5D171-6136-F106-300D-BE515C79F2BC}"/>
          </ac:spMkLst>
        </pc:spChg>
        <pc:picChg chg="add mod">
          <ac:chgData name="Poplin, Isaac (poplinis)" userId="f47a988b-ed1b-4dc2-a057-15d19fd0c3ed" providerId="ADAL" clId="{4AB0D833-BE0D-4928-9854-419FAF271A8F}" dt="2023-01-22T19:36:14.640" v="482" actId="962"/>
          <ac:picMkLst>
            <pc:docMk/>
            <pc:sldMk cId="647575438" sldId="552"/>
            <ac:picMk id="8" creationId="{49E9065F-4047-9997-1DDC-D41C539B5DA1}"/>
          </ac:picMkLst>
        </pc:picChg>
      </pc:sldChg>
    </pc:docChg>
  </pc:docChgLst>
  <pc:docChgLst>
    <pc:chgData name="Bernard, William (bernarwt)" userId="S::bernarwt@mail.uc.edu::e7ac844f-90c1-410a-abea-4ef5add57529" providerId="AD" clId="Web-{0A588D0C-33EC-3F7D-B4C4-80930FE77FBC}"/>
    <pc:docChg chg="addSld modSld">
      <pc:chgData name="Bernard, William (bernarwt)" userId="S::bernarwt@mail.uc.edu::e7ac844f-90c1-410a-abea-4ef5add57529" providerId="AD" clId="Web-{0A588D0C-33EC-3F7D-B4C4-80930FE77FBC}" dt="2023-02-06T22:27:38.499" v="589" actId="20577"/>
      <pc:docMkLst>
        <pc:docMk/>
      </pc:docMkLst>
      <pc:sldChg chg="modSp add replId">
        <pc:chgData name="Bernard, William (bernarwt)" userId="S::bernarwt@mail.uc.edu::e7ac844f-90c1-410a-abea-4ef5add57529" providerId="AD" clId="Web-{0A588D0C-33EC-3F7D-B4C4-80930FE77FBC}" dt="2023-02-06T22:27:38.499" v="589" actId="20577"/>
        <pc:sldMkLst>
          <pc:docMk/>
          <pc:sldMk cId="1128013739" sldId="569"/>
        </pc:sldMkLst>
        <pc:spChg chg="mod">
          <ac:chgData name="Bernard, William (bernarwt)" userId="S::bernarwt@mail.uc.edu::e7ac844f-90c1-410a-abea-4ef5add57529" providerId="AD" clId="Web-{0A588D0C-33EC-3F7D-B4C4-80930FE77FBC}" dt="2023-02-06T22:27:38.499" v="589" actId="20577"/>
          <ac:spMkLst>
            <pc:docMk/>
            <pc:sldMk cId="1128013739" sldId="569"/>
            <ac:spMk id="3" creationId="{1559A877-19B8-8177-0E29-5F34F9BB84FB}"/>
          </ac:spMkLst>
        </pc:spChg>
      </pc:sldChg>
    </pc:docChg>
  </pc:docChgLst>
  <pc:docChgLst>
    <pc:chgData name="Heitmeyer, Daniel (heitmedl)" userId="S::heitmedl@mail.uc.edu::28ba9868-9212-4efc-a5ea-072ee858dfb5" providerId="AD" clId="Web-{0C07286C-4A13-26E3-A651-B694C31B42BD}"/>
    <pc:docChg chg="modSld">
      <pc:chgData name="Heitmeyer, Daniel (heitmedl)" userId="S::heitmedl@mail.uc.edu::28ba9868-9212-4efc-a5ea-072ee858dfb5" providerId="AD" clId="Web-{0C07286C-4A13-26E3-A651-B694C31B42BD}" dt="2023-02-02T19:46:57.868" v="19" actId="20577"/>
      <pc:docMkLst>
        <pc:docMk/>
      </pc:docMkLst>
      <pc:sldChg chg="modSp">
        <pc:chgData name="Heitmeyer, Daniel (heitmedl)" userId="S::heitmedl@mail.uc.edu::28ba9868-9212-4efc-a5ea-072ee858dfb5" providerId="AD" clId="Web-{0C07286C-4A13-26E3-A651-B694C31B42BD}" dt="2023-02-02T19:46:57.868" v="19" actId="20577"/>
        <pc:sldMkLst>
          <pc:docMk/>
          <pc:sldMk cId="2048958055" sldId="542"/>
        </pc:sldMkLst>
        <pc:spChg chg="mod">
          <ac:chgData name="Heitmeyer, Daniel (heitmedl)" userId="S::heitmedl@mail.uc.edu::28ba9868-9212-4efc-a5ea-072ee858dfb5" providerId="AD" clId="Web-{0C07286C-4A13-26E3-A651-B694C31B42BD}" dt="2023-02-02T19:46:57.868" v="19" actId="20577"/>
          <ac:spMkLst>
            <pc:docMk/>
            <pc:sldMk cId="2048958055" sldId="542"/>
            <ac:spMk id="3" creationId="{A95931B7-B613-5E84-39E0-21C09F29C2CD}"/>
          </ac:spMkLst>
        </pc:spChg>
      </pc:sldChg>
      <pc:sldChg chg="modSp">
        <pc:chgData name="Heitmeyer, Daniel (heitmedl)" userId="S::heitmedl@mail.uc.edu::28ba9868-9212-4efc-a5ea-072ee858dfb5" providerId="AD" clId="Web-{0C07286C-4A13-26E3-A651-B694C31B42BD}" dt="2023-02-02T19:46:05.476" v="2" actId="20577"/>
        <pc:sldMkLst>
          <pc:docMk/>
          <pc:sldMk cId="1039862658" sldId="545"/>
        </pc:sldMkLst>
        <pc:spChg chg="mod">
          <ac:chgData name="Heitmeyer, Daniel (heitmedl)" userId="S::heitmedl@mail.uc.edu::28ba9868-9212-4efc-a5ea-072ee858dfb5" providerId="AD" clId="Web-{0C07286C-4A13-26E3-A651-B694C31B42BD}" dt="2023-02-02T19:46:05.476" v="2" actId="20577"/>
          <ac:spMkLst>
            <pc:docMk/>
            <pc:sldMk cId="1039862658" sldId="545"/>
            <ac:spMk id="6" creationId="{229B7F6B-9C0A-0051-45BE-4BDC4921AD17}"/>
          </ac:spMkLst>
        </pc:spChg>
      </pc:sldChg>
    </pc:docChg>
  </pc:docChgLst>
  <pc:docChgLst>
    <pc:chgData name="Yasin, Ayaaz (yasinaz)" userId="S::yasinaz@mail.uc.edu::dd43670c-ce28-4a59-803d-288a87a3f4c1" providerId="AD" clId="Web-{7E07DA19-D5F8-9B9B-73F6-D9C3879506FC}"/>
    <pc:docChg chg="modSld">
      <pc:chgData name="Yasin, Ayaaz (yasinaz)" userId="S::yasinaz@mail.uc.edu::dd43670c-ce28-4a59-803d-288a87a3f4c1" providerId="AD" clId="Web-{7E07DA19-D5F8-9B9B-73F6-D9C3879506FC}" dt="2022-01-03T15:33:18.437" v="4" actId="20577"/>
      <pc:docMkLst>
        <pc:docMk/>
      </pc:docMkLst>
      <pc:sldChg chg="modSp">
        <pc:chgData name="Yasin, Ayaaz (yasinaz)" userId="S::yasinaz@mail.uc.edu::dd43670c-ce28-4a59-803d-288a87a3f4c1" providerId="AD" clId="Web-{7E07DA19-D5F8-9B9B-73F6-D9C3879506FC}" dt="2022-01-03T15:33:18.437" v="4" actId="20577"/>
        <pc:sldMkLst>
          <pc:docMk/>
          <pc:sldMk cId="4034120083" sldId="257"/>
        </pc:sldMkLst>
        <pc:spChg chg="mod">
          <ac:chgData name="Yasin, Ayaaz (yasinaz)" userId="S::yasinaz@mail.uc.edu::dd43670c-ce28-4a59-803d-288a87a3f4c1" providerId="AD" clId="Web-{7E07DA19-D5F8-9B9B-73F6-D9C3879506FC}" dt="2022-01-03T15:33:18.437" v="4" actId="20577"/>
          <ac:spMkLst>
            <pc:docMk/>
            <pc:sldMk cId="4034120083" sldId="257"/>
            <ac:spMk id="3" creationId="{00000000-0000-0000-0000-000000000000}"/>
          </ac:spMkLst>
        </pc:spChg>
      </pc:sldChg>
    </pc:docChg>
  </pc:docChgLst>
  <pc:docChgLst>
    <pc:chgData name="Palmer, Heath (palmerha)" userId="S::palmerha@mail.uc.edu::0ec25989-dc86-4447-ac66-f59147535132" providerId="AD" clId="Web-{87BA611E-E97F-0E9C-965C-83EC41C1045A}"/>
    <pc:docChg chg="modSld">
      <pc:chgData name="Palmer, Heath (palmerha)" userId="S::palmerha@mail.uc.edu::0ec25989-dc86-4447-ac66-f59147535132" providerId="AD" clId="Web-{87BA611E-E97F-0E9C-965C-83EC41C1045A}" dt="2022-01-14T15:02:33.854" v="10" actId="20577"/>
      <pc:docMkLst>
        <pc:docMk/>
      </pc:docMkLst>
      <pc:sldChg chg="modSp">
        <pc:chgData name="Palmer, Heath (palmerha)" userId="S::palmerha@mail.uc.edu::0ec25989-dc86-4447-ac66-f59147535132" providerId="AD" clId="Web-{87BA611E-E97F-0E9C-965C-83EC41C1045A}" dt="2022-01-14T15:02:33.854" v="10" actId="20577"/>
        <pc:sldMkLst>
          <pc:docMk/>
          <pc:sldMk cId="2670342272" sldId="427"/>
        </pc:sldMkLst>
        <pc:spChg chg="mod">
          <ac:chgData name="Palmer, Heath (palmerha)" userId="S::palmerha@mail.uc.edu::0ec25989-dc86-4447-ac66-f59147535132" providerId="AD" clId="Web-{87BA611E-E97F-0E9C-965C-83EC41C1045A}" dt="2022-01-14T15:02:22.339" v="4" actId="20577"/>
          <ac:spMkLst>
            <pc:docMk/>
            <pc:sldMk cId="2670342272" sldId="427"/>
            <ac:spMk id="19" creationId="{35E35A3D-F9AB-4006-8CD8-C8BF98CDA599}"/>
          </ac:spMkLst>
        </pc:spChg>
        <pc:spChg chg="mod">
          <ac:chgData name="Palmer, Heath (palmerha)" userId="S::palmerha@mail.uc.edu::0ec25989-dc86-4447-ac66-f59147535132" providerId="AD" clId="Web-{87BA611E-E97F-0E9C-965C-83EC41C1045A}" dt="2022-01-14T15:02:33.854" v="10" actId="20577"/>
          <ac:spMkLst>
            <pc:docMk/>
            <pc:sldMk cId="2670342272" sldId="427"/>
            <ac:spMk id="43" creationId="{EC91FA9D-3289-4CD8-B294-A8E4EA28AD1F}"/>
          </ac:spMkLst>
        </pc:spChg>
      </pc:sldChg>
    </pc:docChg>
  </pc:docChgLst>
  <pc:docChgLst>
    <pc:chgData name="Poplin, Isaac (poplinis)" userId="S::poplinis@mail.uc.edu::f47a988b-ed1b-4dc2-a057-15d19fd0c3ed" providerId="AD" clId="Web-{1FC6F7B2-F925-8570-04F3-4E1245B5DE10}"/>
    <pc:docChg chg="addSld modSld">
      <pc:chgData name="Poplin, Isaac (poplinis)" userId="S::poplinis@mail.uc.edu::f47a988b-ed1b-4dc2-a057-15d19fd0c3ed" providerId="AD" clId="Web-{1FC6F7B2-F925-8570-04F3-4E1245B5DE10}" dt="2022-01-05T19:52:02.650" v="56" actId="1076"/>
      <pc:docMkLst>
        <pc:docMk/>
      </pc:docMkLst>
      <pc:sldChg chg="modSp">
        <pc:chgData name="Poplin, Isaac (poplinis)" userId="S::poplinis@mail.uc.edu::f47a988b-ed1b-4dc2-a057-15d19fd0c3ed" providerId="AD" clId="Web-{1FC6F7B2-F925-8570-04F3-4E1245B5DE10}" dt="2022-01-05T19:52:02.650" v="56" actId="1076"/>
        <pc:sldMkLst>
          <pc:docMk/>
          <pc:sldMk cId="1537042153" sldId="313"/>
        </pc:sldMkLst>
        <pc:spChg chg="mod">
          <ac:chgData name="Poplin, Isaac (poplinis)" userId="S::poplinis@mail.uc.edu::f47a988b-ed1b-4dc2-a057-15d19fd0c3ed" providerId="AD" clId="Web-{1FC6F7B2-F925-8570-04F3-4E1245B5DE10}" dt="2022-01-05T19:52:02.650" v="56" actId="1076"/>
          <ac:spMkLst>
            <pc:docMk/>
            <pc:sldMk cId="1537042153" sldId="313"/>
            <ac:spMk id="3" creationId="{61360DBC-6873-4F06-90B6-7E72AEE5D6A9}"/>
          </ac:spMkLst>
        </pc:spChg>
      </pc:sldChg>
      <pc:sldChg chg="addCm">
        <pc:chgData name="Poplin, Isaac (poplinis)" userId="S::poplinis@mail.uc.edu::f47a988b-ed1b-4dc2-a057-15d19fd0c3ed" providerId="AD" clId="Web-{1FC6F7B2-F925-8570-04F3-4E1245B5DE10}" dt="2022-01-05T19:51:32.743" v="54"/>
        <pc:sldMkLst>
          <pc:docMk/>
          <pc:sldMk cId="3918302987" sldId="316"/>
        </pc:sldMkLst>
      </pc:sldChg>
      <pc:sldChg chg="addSp delSp modSp add replId modNotes">
        <pc:chgData name="Poplin, Isaac (poplinis)" userId="S::poplinis@mail.uc.edu::f47a988b-ed1b-4dc2-a057-15d19fd0c3ed" providerId="AD" clId="Web-{1FC6F7B2-F925-8570-04F3-4E1245B5DE10}" dt="2022-01-05T19:25:46.716" v="53"/>
        <pc:sldMkLst>
          <pc:docMk/>
          <pc:sldMk cId="2692806642" sldId="399"/>
        </pc:sldMkLst>
        <pc:spChg chg="mod">
          <ac:chgData name="Poplin, Isaac (poplinis)" userId="S::poplinis@mail.uc.edu::f47a988b-ed1b-4dc2-a057-15d19fd0c3ed" providerId="AD" clId="Web-{1FC6F7B2-F925-8570-04F3-4E1245B5DE10}" dt="2022-01-05T19:18:57.756" v="1" actId="20577"/>
          <ac:spMkLst>
            <pc:docMk/>
            <pc:sldMk cId="2692806642" sldId="399"/>
            <ac:spMk id="2" creationId="{706D2D51-319A-485D-B75A-BCE1ADB19B32}"/>
          </ac:spMkLst>
        </pc:spChg>
        <pc:spChg chg="mod">
          <ac:chgData name="Poplin, Isaac (poplinis)" userId="S::poplinis@mail.uc.edu::f47a988b-ed1b-4dc2-a057-15d19fd0c3ed" providerId="AD" clId="Web-{1FC6F7B2-F925-8570-04F3-4E1245B5DE10}" dt="2022-01-05T19:24:43.762" v="47" actId="20577"/>
          <ac:spMkLst>
            <pc:docMk/>
            <pc:sldMk cId="2692806642" sldId="399"/>
            <ac:spMk id="4" creationId="{70332971-EFC4-437D-ACE9-4E5C345500E9}"/>
          </ac:spMkLst>
        </pc:spChg>
        <pc:spChg chg="mod">
          <ac:chgData name="Poplin, Isaac (poplinis)" userId="S::poplinis@mail.uc.edu::f47a988b-ed1b-4dc2-a057-15d19fd0c3ed" providerId="AD" clId="Web-{1FC6F7B2-F925-8570-04F3-4E1245B5DE10}" dt="2022-01-05T19:20:54.805" v="18" actId="20577"/>
          <ac:spMkLst>
            <pc:docMk/>
            <pc:sldMk cId="2692806642" sldId="399"/>
            <ac:spMk id="5" creationId="{C4503709-BE8C-4484-997E-E1359F7297E7}"/>
          </ac:spMkLst>
        </pc:spChg>
        <pc:picChg chg="del">
          <ac:chgData name="Poplin, Isaac (poplinis)" userId="S::poplinis@mail.uc.edu::f47a988b-ed1b-4dc2-a057-15d19fd0c3ed" providerId="AD" clId="Web-{1FC6F7B2-F925-8570-04F3-4E1245B5DE10}" dt="2022-01-05T19:20:32.007" v="13"/>
          <ac:picMkLst>
            <pc:docMk/>
            <pc:sldMk cId="2692806642" sldId="399"/>
            <ac:picMk id="6" creationId="{C8912E9A-01D9-41D8-9DA3-B8A336738962}"/>
          </ac:picMkLst>
        </pc:picChg>
        <pc:picChg chg="add mod">
          <ac:chgData name="Poplin, Isaac (poplinis)" userId="S::poplinis@mail.uc.edu::f47a988b-ed1b-4dc2-a057-15d19fd0c3ed" providerId="AD" clId="Web-{1FC6F7B2-F925-8570-04F3-4E1245B5DE10}" dt="2022-01-05T19:20:40.633" v="15" actId="1076"/>
          <ac:picMkLst>
            <pc:docMk/>
            <pc:sldMk cId="2692806642" sldId="399"/>
            <ac:picMk id="7" creationId="{81A1DF73-5F8B-4172-8FF8-50D6185A77E9}"/>
          </ac:picMkLst>
        </pc:picChg>
      </pc:sldChg>
    </pc:docChg>
  </pc:docChgLst>
  <pc:docChgLst>
    <pc:chgData name="Conner, Lucas (connerla)" userId="S::connerla@mail.uc.edu::84ba1a80-aab5-4a15-a169-6a4fb108c2ec" providerId="AD" clId="Web-{BE342D02-99EB-DD7F-356F-6BCE65D23950}"/>
    <pc:docChg chg="addSld delSld modSld addMainMaster modMainMaster">
      <pc:chgData name="Conner, Lucas (connerla)" userId="S::connerla@mail.uc.edu::84ba1a80-aab5-4a15-a169-6a4fb108c2ec" providerId="AD" clId="Web-{BE342D02-99EB-DD7F-356F-6BCE65D23950}" dt="2023-01-12T20:04:26.378" v="581" actId="20577"/>
      <pc:docMkLst>
        <pc:docMk/>
      </pc:docMkLst>
      <pc:sldChg chg="modSp">
        <pc:chgData name="Conner, Lucas (connerla)" userId="S::connerla@mail.uc.edu::84ba1a80-aab5-4a15-a169-6a4fb108c2ec" providerId="AD" clId="Web-{BE342D02-99EB-DD7F-356F-6BCE65D23950}" dt="2023-01-12T19:29:44.422" v="12" actId="20577"/>
        <pc:sldMkLst>
          <pc:docMk/>
          <pc:sldMk cId="1960192062" sldId="269"/>
        </pc:sldMkLst>
        <pc:spChg chg="mod">
          <ac:chgData name="Conner, Lucas (connerla)" userId="S::connerla@mail.uc.edu::84ba1a80-aab5-4a15-a169-6a4fb108c2ec" providerId="AD" clId="Web-{BE342D02-99EB-DD7F-356F-6BCE65D23950}" dt="2023-01-12T19:29:44.422" v="12" actId="20577"/>
          <ac:spMkLst>
            <pc:docMk/>
            <pc:sldMk cId="1960192062" sldId="269"/>
            <ac:spMk id="2" creationId="{4FDB9AC6-4A5C-43E1-BDF6-065F47A0C839}"/>
          </ac:spMkLst>
        </pc:spChg>
      </pc:sldChg>
      <pc:sldChg chg="modSp">
        <pc:chgData name="Conner, Lucas (connerla)" userId="S::connerla@mail.uc.edu::84ba1a80-aab5-4a15-a169-6a4fb108c2ec" providerId="AD" clId="Web-{BE342D02-99EB-DD7F-356F-6BCE65D23950}" dt="2023-01-12T19:36:38.151" v="93" actId="20577"/>
        <pc:sldMkLst>
          <pc:docMk/>
          <pc:sldMk cId="3610680741" sldId="390"/>
        </pc:sldMkLst>
        <pc:spChg chg="mod">
          <ac:chgData name="Conner, Lucas (connerla)" userId="S::connerla@mail.uc.edu::84ba1a80-aab5-4a15-a169-6a4fb108c2ec" providerId="AD" clId="Web-{BE342D02-99EB-DD7F-356F-6BCE65D23950}" dt="2023-01-12T19:36:38.151" v="93" actId="20577"/>
          <ac:spMkLst>
            <pc:docMk/>
            <pc:sldMk cId="3610680741" sldId="390"/>
            <ac:spMk id="2" creationId="{5071A3D9-7231-A4CD-0909-DEB48757F976}"/>
          </ac:spMkLst>
        </pc:spChg>
        <pc:picChg chg="mod modCrop">
          <ac:chgData name="Conner, Lucas (connerla)" userId="S::connerla@mail.uc.edu::84ba1a80-aab5-4a15-a169-6a4fb108c2ec" providerId="AD" clId="Web-{BE342D02-99EB-DD7F-356F-6BCE65D23950}" dt="2023-01-12T19:31:32.816" v="25"/>
          <ac:picMkLst>
            <pc:docMk/>
            <pc:sldMk cId="3610680741" sldId="390"/>
            <ac:picMk id="6" creationId="{18486697-8D50-4EFF-ACE5-824613D24C4A}"/>
          </ac:picMkLst>
        </pc:picChg>
      </pc:sldChg>
      <pc:sldChg chg="del">
        <pc:chgData name="Conner, Lucas (connerla)" userId="S::connerla@mail.uc.edu::84ba1a80-aab5-4a15-a169-6a4fb108c2ec" providerId="AD" clId="Web-{BE342D02-99EB-DD7F-356F-6BCE65D23950}" dt="2023-01-12T19:36:46.667" v="94"/>
        <pc:sldMkLst>
          <pc:docMk/>
          <pc:sldMk cId="2397557871" sldId="391"/>
        </pc:sldMkLst>
      </pc:sldChg>
      <pc:sldChg chg="modSp add">
        <pc:chgData name="Conner, Lucas (connerla)" userId="S::connerla@mail.uc.edu::84ba1a80-aab5-4a15-a169-6a4fb108c2ec" providerId="AD" clId="Web-{BE342D02-99EB-DD7F-356F-6BCE65D23950}" dt="2023-01-12T19:35:56.853" v="92" actId="1076"/>
        <pc:sldMkLst>
          <pc:docMk/>
          <pc:sldMk cId="1645872813" sldId="425"/>
        </pc:sldMkLst>
        <pc:spChg chg="mod">
          <ac:chgData name="Conner, Lucas (connerla)" userId="S::connerla@mail.uc.edu::84ba1a80-aab5-4a15-a169-6a4fb108c2ec" providerId="AD" clId="Web-{BE342D02-99EB-DD7F-356F-6BCE65D23950}" dt="2023-01-12T19:35:53.009" v="91" actId="20577"/>
          <ac:spMkLst>
            <pc:docMk/>
            <pc:sldMk cId="1645872813" sldId="425"/>
            <ac:spMk id="2" creationId="{D2DF95BE-19D1-0360-0BAE-2CD623C0E3E9}"/>
          </ac:spMkLst>
        </pc:spChg>
        <pc:picChg chg="mod">
          <ac:chgData name="Conner, Lucas (connerla)" userId="S::connerla@mail.uc.edu::84ba1a80-aab5-4a15-a169-6a4fb108c2ec" providerId="AD" clId="Web-{BE342D02-99EB-DD7F-356F-6BCE65D23950}" dt="2023-01-12T19:35:56.853" v="92" actId="1076"/>
          <ac:picMkLst>
            <pc:docMk/>
            <pc:sldMk cId="1645872813" sldId="425"/>
            <ac:picMk id="3" creationId="{6D24939D-2F9B-BFF1-2091-BFB49D4CD530}"/>
          </ac:picMkLst>
        </pc:picChg>
      </pc:sldChg>
      <pc:sldChg chg="add">
        <pc:chgData name="Conner, Lucas (connerla)" userId="S::connerla@mail.uc.edu::84ba1a80-aab5-4a15-a169-6a4fb108c2ec" providerId="AD" clId="Web-{BE342D02-99EB-DD7F-356F-6BCE65D23950}" dt="2023-01-12T19:27:11.997" v="1"/>
        <pc:sldMkLst>
          <pc:docMk/>
          <pc:sldMk cId="2563650031" sldId="426"/>
        </pc:sldMkLst>
      </pc:sldChg>
      <pc:sldChg chg="modSp new">
        <pc:chgData name="Conner, Lucas (connerla)" userId="S::connerla@mail.uc.edu::84ba1a80-aab5-4a15-a169-6a4fb108c2ec" providerId="AD" clId="Web-{BE342D02-99EB-DD7F-356F-6BCE65D23950}" dt="2023-01-12T20:04:26.378" v="581" actId="20577"/>
        <pc:sldMkLst>
          <pc:docMk/>
          <pc:sldMk cId="724709485" sldId="516"/>
        </pc:sldMkLst>
        <pc:spChg chg="mod">
          <ac:chgData name="Conner, Lucas (connerla)" userId="S::connerla@mail.uc.edu::84ba1a80-aab5-4a15-a169-6a4fb108c2ec" providerId="AD" clId="Web-{BE342D02-99EB-DD7F-356F-6BCE65D23950}" dt="2023-01-12T19:40:49.938" v="184" actId="20577"/>
          <ac:spMkLst>
            <pc:docMk/>
            <pc:sldMk cId="724709485" sldId="516"/>
            <ac:spMk id="2" creationId="{591733E6-42EB-8D57-211A-BCBAB07657A9}"/>
          </ac:spMkLst>
        </pc:spChg>
        <pc:spChg chg="mod">
          <ac:chgData name="Conner, Lucas (connerla)" userId="S::connerla@mail.uc.edu::84ba1a80-aab5-4a15-a169-6a4fb108c2ec" providerId="AD" clId="Web-{BE342D02-99EB-DD7F-356F-6BCE65D23950}" dt="2023-01-12T20:04:26.378" v="581" actId="20577"/>
          <ac:spMkLst>
            <pc:docMk/>
            <pc:sldMk cId="724709485" sldId="516"/>
            <ac:spMk id="3" creationId="{DCEDF4EE-B4A8-524E-A939-5CF16E812978}"/>
          </ac:spMkLst>
        </pc:spChg>
      </pc:sldChg>
      <pc:sldChg chg="modSp">
        <pc:chgData name="Conner, Lucas (connerla)" userId="S::connerla@mail.uc.edu::84ba1a80-aab5-4a15-a169-6a4fb108c2ec" providerId="AD" clId="Web-{BE342D02-99EB-DD7F-356F-6BCE65D23950}" dt="2023-01-12T19:35:08.821" v="74" actId="20577"/>
        <pc:sldMkLst>
          <pc:docMk/>
          <pc:sldMk cId="2286663099" sldId="518"/>
        </pc:sldMkLst>
        <pc:spChg chg="mod">
          <ac:chgData name="Conner, Lucas (connerla)" userId="S::connerla@mail.uc.edu::84ba1a80-aab5-4a15-a169-6a4fb108c2ec" providerId="AD" clId="Web-{BE342D02-99EB-DD7F-356F-6BCE65D23950}" dt="2023-01-12T19:35:08.821" v="74" actId="20577"/>
          <ac:spMkLst>
            <pc:docMk/>
            <pc:sldMk cId="2286663099" sldId="518"/>
            <ac:spMk id="2" creationId="{FFBCDC1C-CC6A-C9E0-0B21-3666E15458F1}"/>
          </ac:spMkLst>
        </pc:spChg>
      </pc:sldChg>
      <pc:sldChg chg="modSp">
        <pc:chgData name="Conner, Lucas (connerla)" userId="S::connerla@mail.uc.edu::84ba1a80-aab5-4a15-a169-6a4fb108c2ec" providerId="AD" clId="Web-{BE342D02-99EB-DD7F-356F-6BCE65D23950}" dt="2023-01-12T19:35:30.306" v="80" actId="20577"/>
        <pc:sldMkLst>
          <pc:docMk/>
          <pc:sldMk cId="1329383846" sldId="519"/>
        </pc:sldMkLst>
        <pc:spChg chg="mod">
          <ac:chgData name="Conner, Lucas (connerla)" userId="S::connerla@mail.uc.edu::84ba1a80-aab5-4a15-a169-6a4fb108c2ec" providerId="AD" clId="Web-{BE342D02-99EB-DD7F-356F-6BCE65D23950}" dt="2023-01-12T19:35:30.306" v="80" actId="20577"/>
          <ac:spMkLst>
            <pc:docMk/>
            <pc:sldMk cId="1329383846" sldId="519"/>
            <ac:spMk id="2" creationId="{7B5D2FF1-CB2F-D6A5-6C74-906B6563DD8C}"/>
          </ac:spMkLst>
        </pc:spChg>
      </pc:sldChg>
      <pc:sldChg chg="modSp add replId">
        <pc:chgData name="Conner, Lucas (connerla)" userId="S::connerla@mail.uc.edu::84ba1a80-aab5-4a15-a169-6a4fb108c2ec" providerId="AD" clId="Web-{BE342D02-99EB-DD7F-356F-6BCE65D23950}" dt="2023-01-12T19:37:53.043" v="104" actId="20577"/>
        <pc:sldMkLst>
          <pc:docMk/>
          <pc:sldMk cId="1346396899" sldId="520"/>
        </pc:sldMkLst>
        <pc:spChg chg="mod">
          <ac:chgData name="Conner, Lucas (connerla)" userId="S::connerla@mail.uc.edu::84ba1a80-aab5-4a15-a169-6a4fb108c2ec" providerId="AD" clId="Web-{BE342D02-99EB-DD7F-356F-6BCE65D23950}" dt="2023-01-12T19:37:53.043" v="104" actId="20577"/>
          <ac:spMkLst>
            <pc:docMk/>
            <pc:sldMk cId="1346396899" sldId="520"/>
            <ac:spMk id="2" creationId="{591733E6-42EB-8D57-211A-BCBAB07657A9}"/>
          </ac:spMkLst>
        </pc:spChg>
      </pc:sldChg>
      <pc:sldChg chg="modSp add replId">
        <pc:chgData name="Conner, Lucas (connerla)" userId="S::connerla@mail.uc.edu::84ba1a80-aab5-4a15-a169-6a4fb108c2ec" providerId="AD" clId="Web-{BE342D02-99EB-DD7F-356F-6BCE65D23950}" dt="2023-01-12T20:03:48.784" v="556" actId="20577"/>
        <pc:sldMkLst>
          <pc:docMk/>
          <pc:sldMk cId="1499818007" sldId="521"/>
        </pc:sldMkLst>
        <pc:spChg chg="mod">
          <ac:chgData name="Conner, Lucas (connerla)" userId="S::connerla@mail.uc.edu::84ba1a80-aab5-4a15-a169-6a4fb108c2ec" providerId="AD" clId="Web-{BE342D02-99EB-DD7F-356F-6BCE65D23950}" dt="2023-01-12T19:54:32.505" v="334" actId="20577"/>
          <ac:spMkLst>
            <pc:docMk/>
            <pc:sldMk cId="1499818007" sldId="521"/>
            <ac:spMk id="2" creationId="{591733E6-42EB-8D57-211A-BCBAB07657A9}"/>
          </ac:spMkLst>
        </pc:spChg>
        <pc:spChg chg="mod">
          <ac:chgData name="Conner, Lucas (connerla)" userId="S::connerla@mail.uc.edu::84ba1a80-aab5-4a15-a169-6a4fb108c2ec" providerId="AD" clId="Web-{BE342D02-99EB-DD7F-356F-6BCE65D23950}" dt="2023-01-12T20:03:48.784" v="556" actId="20577"/>
          <ac:spMkLst>
            <pc:docMk/>
            <pc:sldMk cId="1499818007" sldId="521"/>
            <ac:spMk id="3" creationId="{DCEDF4EE-B4A8-524E-A939-5CF16E812978}"/>
          </ac:spMkLst>
        </pc:spChg>
      </pc:sldChg>
      <pc:sldChg chg="modSp add replId">
        <pc:chgData name="Conner, Lucas (connerla)" userId="S::connerla@mail.uc.edu::84ba1a80-aab5-4a15-a169-6a4fb108c2ec" providerId="AD" clId="Web-{BE342D02-99EB-DD7F-356F-6BCE65D23950}" dt="2023-01-12T19:53:44.035" v="303" actId="20577"/>
        <pc:sldMkLst>
          <pc:docMk/>
          <pc:sldMk cId="129452842" sldId="522"/>
        </pc:sldMkLst>
        <pc:spChg chg="mod">
          <ac:chgData name="Conner, Lucas (connerla)" userId="S::connerla@mail.uc.edu::84ba1a80-aab5-4a15-a169-6a4fb108c2ec" providerId="AD" clId="Web-{BE342D02-99EB-DD7F-356F-6BCE65D23950}" dt="2023-01-12T19:53:44.035" v="303" actId="20577"/>
          <ac:spMkLst>
            <pc:docMk/>
            <pc:sldMk cId="129452842" sldId="522"/>
            <ac:spMk id="2" creationId="{591733E6-42EB-8D57-211A-BCBAB07657A9}"/>
          </ac:spMkLst>
        </pc:spChg>
      </pc:sldChg>
      <pc:sldChg chg="modSp add replId">
        <pc:chgData name="Conner, Lucas (connerla)" userId="S::connerla@mail.uc.edu::84ba1a80-aab5-4a15-a169-6a4fb108c2ec" providerId="AD" clId="Web-{BE342D02-99EB-DD7F-356F-6BCE65D23950}" dt="2023-01-12T19:39:29.483" v="142" actId="20577"/>
        <pc:sldMkLst>
          <pc:docMk/>
          <pc:sldMk cId="2431929164" sldId="523"/>
        </pc:sldMkLst>
        <pc:spChg chg="mod">
          <ac:chgData name="Conner, Lucas (connerla)" userId="S::connerla@mail.uc.edu::84ba1a80-aab5-4a15-a169-6a4fb108c2ec" providerId="AD" clId="Web-{BE342D02-99EB-DD7F-356F-6BCE65D23950}" dt="2023-01-12T19:39:29.483" v="142" actId="20577"/>
          <ac:spMkLst>
            <pc:docMk/>
            <pc:sldMk cId="2431929164" sldId="523"/>
            <ac:spMk id="2" creationId="{591733E6-42EB-8D57-211A-BCBAB07657A9}"/>
          </ac:spMkLst>
        </pc:spChg>
      </pc:sldChg>
      <pc:sldChg chg="addSp delSp modSp add replId">
        <pc:chgData name="Conner, Lucas (connerla)" userId="S::connerla@mail.uc.edu::84ba1a80-aab5-4a15-a169-6a4fb108c2ec" providerId="AD" clId="Web-{BE342D02-99EB-DD7F-356F-6BCE65D23950}" dt="2023-01-12T19:54:09.004" v="322" actId="20577"/>
        <pc:sldMkLst>
          <pc:docMk/>
          <pc:sldMk cId="2114816166" sldId="524"/>
        </pc:sldMkLst>
        <pc:spChg chg="mod">
          <ac:chgData name="Conner, Lucas (connerla)" userId="S::connerla@mail.uc.edu::84ba1a80-aab5-4a15-a169-6a4fb108c2ec" providerId="AD" clId="Web-{BE342D02-99EB-DD7F-356F-6BCE65D23950}" dt="2023-01-12T19:54:09.004" v="322" actId="20577"/>
          <ac:spMkLst>
            <pc:docMk/>
            <pc:sldMk cId="2114816166" sldId="524"/>
            <ac:spMk id="2" creationId="{591733E6-42EB-8D57-211A-BCBAB07657A9}"/>
          </ac:spMkLst>
        </pc:spChg>
        <pc:spChg chg="add del mod">
          <ac:chgData name="Conner, Lucas (connerla)" userId="S::connerla@mail.uc.edu::84ba1a80-aab5-4a15-a169-6a4fb108c2ec" providerId="AD" clId="Web-{BE342D02-99EB-DD7F-356F-6BCE65D23950}" dt="2023-01-12T19:39:42.577" v="150"/>
          <ac:spMkLst>
            <pc:docMk/>
            <pc:sldMk cId="2114816166" sldId="524"/>
            <ac:spMk id="5" creationId="{C2216035-C6ED-5266-BFB7-F575B3DC3A3F}"/>
          </ac:spMkLst>
        </pc:spChg>
      </pc:sldChg>
      <pc:sldChg chg="modSp add replId">
        <pc:chgData name="Conner, Lucas (connerla)" userId="S::connerla@mail.uc.edu::84ba1a80-aab5-4a15-a169-6a4fb108c2ec" providerId="AD" clId="Web-{BE342D02-99EB-DD7F-356F-6BCE65D23950}" dt="2023-01-12T19:53:39.222" v="301" actId="20577"/>
        <pc:sldMkLst>
          <pc:docMk/>
          <pc:sldMk cId="3068912910" sldId="525"/>
        </pc:sldMkLst>
        <pc:spChg chg="mod">
          <ac:chgData name="Conner, Lucas (connerla)" userId="S::connerla@mail.uc.edu::84ba1a80-aab5-4a15-a169-6a4fb108c2ec" providerId="AD" clId="Web-{BE342D02-99EB-DD7F-356F-6BCE65D23950}" dt="2023-01-12T19:53:39.222" v="301" actId="20577"/>
          <ac:spMkLst>
            <pc:docMk/>
            <pc:sldMk cId="3068912910" sldId="525"/>
            <ac:spMk id="2" creationId="{591733E6-42EB-8D57-211A-BCBAB07657A9}"/>
          </ac:spMkLst>
        </pc:spChg>
      </pc:sldChg>
      <pc:sldMasterChg chg="add addSldLayout">
        <pc:chgData name="Conner, Lucas (connerla)" userId="S::connerla@mail.uc.edu::84ba1a80-aab5-4a15-a169-6a4fb108c2ec" providerId="AD" clId="Web-{BE342D02-99EB-DD7F-356F-6BCE65D23950}" dt="2023-01-12T19:27:11.856" v="0"/>
        <pc:sldMasterMkLst>
          <pc:docMk/>
          <pc:sldMasterMk cId="2427347210" sldId="2147483672"/>
        </pc:sldMasterMkLst>
        <pc:sldLayoutChg chg="add">
          <pc:chgData name="Conner, Lucas (connerla)" userId="S::connerla@mail.uc.edu::84ba1a80-aab5-4a15-a169-6a4fb108c2ec" providerId="AD" clId="Web-{BE342D02-99EB-DD7F-356F-6BCE65D23950}" dt="2023-01-12T19:27:11.856" v="0"/>
          <pc:sldLayoutMkLst>
            <pc:docMk/>
            <pc:sldMasterMk cId="2427347210" sldId="2147483672"/>
            <pc:sldLayoutMk cId="2160370490" sldId="2147483673"/>
          </pc:sldLayoutMkLst>
        </pc:sldLayoutChg>
        <pc:sldLayoutChg chg="add">
          <pc:chgData name="Conner, Lucas (connerla)" userId="S::connerla@mail.uc.edu::84ba1a80-aab5-4a15-a169-6a4fb108c2ec" providerId="AD" clId="Web-{BE342D02-99EB-DD7F-356F-6BCE65D23950}" dt="2023-01-12T19:27:11.856" v="0"/>
          <pc:sldLayoutMkLst>
            <pc:docMk/>
            <pc:sldMasterMk cId="2427347210" sldId="2147483672"/>
            <pc:sldLayoutMk cId="1206249353" sldId="2147483674"/>
          </pc:sldLayoutMkLst>
        </pc:sldLayoutChg>
        <pc:sldLayoutChg chg="add">
          <pc:chgData name="Conner, Lucas (connerla)" userId="S::connerla@mail.uc.edu::84ba1a80-aab5-4a15-a169-6a4fb108c2ec" providerId="AD" clId="Web-{BE342D02-99EB-DD7F-356F-6BCE65D23950}" dt="2023-01-12T19:27:11.856" v="0"/>
          <pc:sldLayoutMkLst>
            <pc:docMk/>
            <pc:sldMasterMk cId="2427347210" sldId="2147483672"/>
            <pc:sldLayoutMk cId="507996034" sldId="2147483675"/>
          </pc:sldLayoutMkLst>
        </pc:sldLayoutChg>
        <pc:sldLayoutChg chg="add">
          <pc:chgData name="Conner, Lucas (connerla)" userId="S::connerla@mail.uc.edu::84ba1a80-aab5-4a15-a169-6a4fb108c2ec" providerId="AD" clId="Web-{BE342D02-99EB-DD7F-356F-6BCE65D23950}" dt="2023-01-12T19:27:11.856" v="0"/>
          <pc:sldLayoutMkLst>
            <pc:docMk/>
            <pc:sldMasterMk cId="2427347210" sldId="2147483672"/>
            <pc:sldLayoutMk cId="3125926100" sldId="2147483676"/>
          </pc:sldLayoutMkLst>
        </pc:sldLayoutChg>
        <pc:sldLayoutChg chg="add">
          <pc:chgData name="Conner, Lucas (connerla)" userId="S::connerla@mail.uc.edu::84ba1a80-aab5-4a15-a169-6a4fb108c2ec" providerId="AD" clId="Web-{BE342D02-99EB-DD7F-356F-6BCE65D23950}" dt="2023-01-12T19:27:11.856" v="0"/>
          <pc:sldLayoutMkLst>
            <pc:docMk/>
            <pc:sldMasterMk cId="2427347210" sldId="2147483672"/>
            <pc:sldLayoutMk cId="3353285459" sldId="2147483677"/>
          </pc:sldLayoutMkLst>
        </pc:sldLayoutChg>
        <pc:sldLayoutChg chg="add">
          <pc:chgData name="Conner, Lucas (connerla)" userId="S::connerla@mail.uc.edu::84ba1a80-aab5-4a15-a169-6a4fb108c2ec" providerId="AD" clId="Web-{BE342D02-99EB-DD7F-356F-6BCE65D23950}" dt="2023-01-12T19:27:11.856" v="0"/>
          <pc:sldLayoutMkLst>
            <pc:docMk/>
            <pc:sldMasterMk cId="2427347210" sldId="2147483672"/>
            <pc:sldLayoutMk cId="2207676140" sldId="2147483678"/>
          </pc:sldLayoutMkLst>
        </pc:sldLayoutChg>
        <pc:sldLayoutChg chg="add">
          <pc:chgData name="Conner, Lucas (connerla)" userId="S::connerla@mail.uc.edu::84ba1a80-aab5-4a15-a169-6a4fb108c2ec" providerId="AD" clId="Web-{BE342D02-99EB-DD7F-356F-6BCE65D23950}" dt="2023-01-12T19:27:11.856" v="0"/>
          <pc:sldLayoutMkLst>
            <pc:docMk/>
            <pc:sldMasterMk cId="2427347210" sldId="2147483672"/>
            <pc:sldLayoutMk cId="502381225" sldId="2147483679"/>
          </pc:sldLayoutMkLst>
        </pc:sldLayoutChg>
        <pc:sldLayoutChg chg="add">
          <pc:chgData name="Conner, Lucas (connerla)" userId="S::connerla@mail.uc.edu::84ba1a80-aab5-4a15-a169-6a4fb108c2ec" providerId="AD" clId="Web-{BE342D02-99EB-DD7F-356F-6BCE65D23950}" dt="2023-01-12T19:27:11.856" v="0"/>
          <pc:sldLayoutMkLst>
            <pc:docMk/>
            <pc:sldMasterMk cId="2427347210" sldId="2147483672"/>
            <pc:sldLayoutMk cId="3508333807" sldId="2147483680"/>
          </pc:sldLayoutMkLst>
        </pc:sldLayoutChg>
        <pc:sldLayoutChg chg="add">
          <pc:chgData name="Conner, Lucas (connerla)" userId="S::connerla@mail.uc.edu::84ba1a80-aab5-4a15-a169-6a4fb108c2ec" providerId="AD" clId="Web-{BE342D02-99EB-DD7F-356F-6BCE65D23950}" dt="2023-01-12T19:27:11.856" v="0"/>
          <pc:sldLayoutMkLst>
            <pc:docMk/>
            <pc:sldMasterMk cId="2427347210" sldId="2147483672"/>
            <pc:sldLayoutMk cId="1176803085" sldId="2147483681"/>
          </pc:sldLayoutMkLst>
        </pc:sldLayoutChg>
        <pc:sldLayoutChg chg="add">
          <pc:chgData name="Conner, Lucas (connerla)" userId="S::connerla@mail.uc.edu::84ba1a80-aab5-4a15-a169-6a4fb108c2ec" providerId="AD" clId="Web-{BE342D02-99EB-DD7F-356F-6BCE65D23950}" dt="2023-01-12T19:27:11.856" v="0"/>
          <pc:sldLayoutMkLst>
            <pc:docMk/>
            <pc:sldMasterMk cId="2427347210" sldId="2147483672"/>
            <pc:sldLayoutMk cId="1954157945" sldId="2147483682"/>
          </pc:sldLayoutMkLst>
        </pc:sldLayoutChg>
        <pc:sldLayoutChg chg="add">
          <pc:chgData name="Conner, Lucas (connerla)" userId="S::connerla@mail.uc.edu::84ba1a80-aab5-4a15-a169-6a4fb108c2ec" providerId="AD" clId="Web-{BE342D02-99EB-DD7F-356F-6BCE65D23950}" dt="2023-01-12T19:27:11.856" v="0"/>
          <pc:sldLayoutMkLst>
            <pc:docMk/>
            <pc:sldMasterMk cId="2427347210" sldId="2147483672"/>
            <pc:sldLayoutMk cId="2479352131" sldId="2147483683"/>
          </pc:sldLayoutMkLst>
        </pc:sldLayoutChg>
      </pc:sldMasterChg>
      <pc:sldMasterChg chg="replId modSldLayout">
        <pc:chgData name="Conner, Lucas (connerla)" userId="S::connerla@mail.uc.edu::84ba1a80-aab5-4a15-a169-6a4fb108c2ec" providerId="AD" clId="Web-{BE342D02-99EB-DD7F-356F-6BCE65D23950}" dt="2023-01-12T19:27:11.856" v="0"/>
        <pc:sldMasterMkLst>
          <pc:docMk/>
          <pc:sldMasterMk cId="3551202754" sldId="2147493503"/>
        </pc:sldMasterMkLst>
        <pc:sldLayoutChg chg="replId">
          <pc:chgData name="Conner, Lucas (connerla)" userId="S::connerla@mail.uc.edu::84ba1a80-aab5-4a15-a169-6a4fb108c2ec" providerId="AD" clId="Web-{BE342D02-99EB-DD7F-356F-6BCE65D23950}" dt="2023-01-12T19:27:11.856" v="0"/>
          <pc:sldLayoutMkLst>
            <pc:docMk/>
            <pc:sldMasterMk cId="3551202754" sldId="2147493503"/>
            <pc:sldLayoutMk cId="3922043866" sldId="2147493504"/>
          </pc:sldLayoutMkLst>
        </pc:sldLayoutChg>
        <pc:sldLayoutChg chg="replId">
          <pc:chgData name="Conner, Lucas (connerla)" userId="S::connerla@mail.uc.edu::84ba1a80-aab5-4a15-a169-6a4fb108c2ec" providerId="AD" clId="Web-{BE342D02-99EB-DD7F-356F-6BCE65D23950}" dt="2023-01-12T19:27:11.856" v="0"/>
          <pc:sldLayoutMkLst>
            <pc:docMk/>
            <pc:sldMasterMk cId="3551202754" sldId="2147493503"/>
            <pc:sldLayoutMk cId="4197920947" sldId="2147493505"/>
          </pc:sldLayoutMkLst>
        </pc:sldLayoutChg>
        <pc:sldLayoutChg chg="replId">
          <pc:chgData name="Conner, Lucas (connerla)" userId="S::connerla@mail.uc.edu::84ba1a80-aab5-4a15-a169-6a4fb108c2ec" providerId="AD" clId="Web-{BE342D02-99EB-DD7F-356F-6BCE65D23950}" dt="2023-01-12T19:27:11.856" v="0"/>
          <pc:sldLayoutMkLst>
            <pc:docMk/>
            <pc:sldMasterMk cId="3551202754" sldId="2147493503"/>
            <pc:sldLayoutMk cId="2742277296" sldId="2147493506"/>
          </pc:sldLayoutMkLst>
        </pc:sldLayoutChg>
        <pc:sldLayoutChg chg="replId">
          <pc:chgData name="Conner, Lucas (connerla)" userId="S::connerla@mail.uc.edu::84ba1a80-aab5-4a15-a169-6a4fb108c2ec" providerId="AD" clId="Web-{BE342D02-99EB-DD7F-356F-6BCE65D23950}" dt="2023-01-12T19:27:11.856" v="0"/>
          <pc:sldLayoutMkLst>
            <pc:docMk/>
            <pc:sldMasterMk cId="3551202754" sldId="2147493503"/>
            <pc:sldLayoutMk cId="3701593459" sldId="2147493507"/>
          </pc:sldLayoutMkLst>
        </pc:sldLayoutChg>
        <pc:sldLayoutChg chg="replId">
          <pc:chgData name="Conner, Lucas (connerla)" userId="S::connerla@mail.uc.edu::84ba1a80-aab5-4a15-a169-6a4fb108c2ec" providerId="AD" clId="Web-{BE342D02-99EB-DD7F-356F-6BCE65D23950}" dt="2023-01-12T19:27:11.856" v="0"/>
          <pc:sldLayoutMkLst>
            <pc:docMk/>
            <pc:sldMasterMk cId="3551202754" sldId="2147493503"/>
            <pc:sldLayoutMk cId="2912555733" sldId="2147493508"/>
          </pc:sldLayoutMkLst>
        </pc:sldLayoutChg>
        <pc:sldLayoutChg chg="replId">
          <pc:chgData name="Conner, Lucas (connerla)" userId="S::connerla@mail.uc.edu::84ba1a80-aab5-4a15-a169-6a4fb108c2ec" providerId="AD" clId="Web-{BE342D02-99EB-DD7F-356F-6BCE65D23950}" dt="2023-01-12T19:27:11.856" v="0"/>
          <pc:sldLayoutMkLst>
            <pc:docMk/>
            <pc:sldMasterMk cId="3551202754" sldId="2147493503"/>
            <pc:sldLayoutMk cId="2197258026" sldId="2147493509"/>
          </pc:sldLayoutMkLst>
        </pc:sldLayoutChg>
        <pc:sldLayoutChg chg="replId">
          <pc:chgData name="Conner, Lucas (connerla)" userId="S::connerla@mail.uc.edu::84ba1a80-aab5-4a15-a169-6a4fb108c2ec" providerId="AD" clId="Web-{BE342D02-99EB-DD7F-356F-6BCE65D23950}" dt="2023-01-12T19:27:11.856" v="0"/>
          <pc:sldLayoutMkLst>
            <pc:docMk/>
            <pc:sldMasterMk cId="3551202754" sldId="2147493503"/>
            <pc:sldLayoutMk cId="2694962708" sldId="2147493510"/>
          </pc:sldLayoutMkLst>
        </pc:sldLayoutChg>
        <pc:sldLayoutChg chg="replId">
          <pc:chgData name="Conner, Lucas (connerla)" userId="S::connerla@mail.uc.edu::84ba1a80-aab5-4a15-a169-6a4fb108c2ec" providerId="AD" clId="Web-{BE342D02-99EB-DD7F-356F-6BCE65D23950}" dt="2023-01-12T19:27:11.856" v="0"/>
          <pc:sldLayoutMkLst>
            <pc:docMk/>
            <pc:sldMasterMk cId="3551202754" sldId="2147493503"/>
            <pc:sldLayoutMk cId="3974347489" sldId="2147493511"/>
          </pc:sldLayoutMkLst>
        </pc:sldLayoutChg>
        <pc:sldLayoutChg chg="replId">
          <pc:chgData name="Conner, Lucas (connerla)" userId="S::connerla@mail.uc.edu::84ba1a80-aab5-4a15-a169-6a4fb108c2ec" providerId="AD" clId="Web-{BE342D02-99EB-DD7F-356F-6BCE65D23950}" dt="2023-01-12T19:27:11.856" v="0"/>
          <pc:sldLayoutMkLst>
            <pc:docMk/>
            <pc:sldMasterMk cId="3551202754" sldId="2147493503"/>
            <pc:sldLayoutMk cId="3039036040" sldId="2147493512"/>
          </pc:sldLayoutMkLst>
        </pc:sldLayoutChg>
        <pc:sldLayoutChg chg="replId">
          <pc:chgData name="Conner, Lucas (connerla)" userId="S::connerla@mail.uc.edu::84ba1a80-aab5-4a15-a169-6a4fb108c2ec" providerId="AD" clId="Web-{BE342D02-99EB-DD7F-356F-6BCE65D23950}" dt="2023-01-12T19:27:11.856" v="0"/>
          <pc:sldLayoutMkLst>
            <pc:docMk/>
            <pc:sldMasterMk cId="3551202754" sldId="2147493503"/>
            <pc:sldLayoutMk cId="3127157237" sldId="2147493513"/>
          </pc:sldLayoutMkLst>
        </pc:sldLayoutChg>
        <pc:sldLayoutChg chg="replId">
          <pc:chgData name="Conner, Lucas (connerla)" userId="S::connerla@mail.uc.edu::84ba1a80-aab5-4a15-a169-6a4fb108c2ec" providerId="AD" clId="Web-{BE342D02-99EB-DD7F-356F-6BCE65D23950}" dt="2023-01-12T19:27:11.856" v="0"/>
          <pc:sldLayoutMkLst>
            <pc:docMk/>
            <pc:sldMasterMk cId="3551202754" sldId="2147493503"/>
            <pc:sldLayoutMk cId="247566429" sldId="2147493514"/>
          </pc:sldLayoutMkLst>
        </pc:sldLayoutChg>
      </pc:sldMasterChg>
    </pc:docChg>
  </pc:docChgLst>
  <pc:docChgLst>
    <pc:chgData name="Poplin, Isaac (poplinis)" userId="S::poplinis@mail.uc.edu::f47a988b-ed1b-4dc2-a057-15d19fd0c3ed" providerId="AD" clId="Web-{71C13162-4F23-0230-817D-8928F6FA3F44}"/>
    <pc:docChg chg="modSld">
      <pc:chgData name="Poplin, Isaac (poplinis)" userId="S::poplinis@mail.uc.edu::f47a988b-ed1b-4dc2-a057-15d19fd0c3ed" providerId="AD" clId="Web-{71C13162-4F23-0230-817D-8928F6FA3F44}" dt="2023-01-17T20:13:59.254" v="44" actId="20577"/>
      <pc:docMkLst>
        <pc:docMk/>
      </pc:docMkLst>
      <pc:sldChg chg="modSp">
        <pc:chgData name="Poplin, Isaac (poplinis)" userId="S::poplinis@mail.uc.edu::f47a988b-ed1b-4dc2-a057-15d19fd0c3ed" providerId="AD" clId="Web-{71C13162-4F23-0230-817D-8928F6FA3F44}" dt="2023-01-17T19:17:23.009" v="35" actId="20577"/>
        <pc:sldMkLst>
          <pc:docMk/>
          <pc:sldMk cId="3091943882" sldId="515"/>
        </pc:sldMkLst>
        <pc:spChg chg="mod">
          <ac:chgData name="Poplin, Isaac (poplinis)" userId="S::poplinis@mail.uc.edu::f47a988b-ed1b-4dc2-a057-15d19fd0c3ed" providerId="AD" clId="Web-{71C13162-4F23-0230-817D-8928F6FA3F44}" dt="2023-01-17T19:17:23.009" v="35" actId="20577"/>
          <ac:spMkLst>
            <pc:docMk/>
            <pc:sldMk cId="3091943882" sldId="515"/>
            <ac:spMk id="3" creationId="{1559A877-19B8-8177-0E29-5F34F9BB84FB}"/>
          </ac:spMkLst>
        </pc:spChg>
      </pc:sldChg>
      <pc:sldChg chg="modSp">
        <pc:chgData name="Poplin, Isaac (poplinis)" userId="S::poplinis@mail.uc.edu::f47a988b-ed1b-4dc2-a057-15d19fd0c3ed" providerId="AD" clId="Web-{71C13162-4F23-0230-817D-8928F6FA3F44}" dt="2023-01-17T20:13:59.254" v="44" actId="20577"/>
        <pc:sldMkLst>
          <pc:docMk/>
          <pc:sldMk cId="2925802217" sldId="528"/>
        </pc:sldMkLst>
        <pc:spChg chg="mod">
          <ac:chgData name="Poplin, Isaac (poplinis)" userId="S::poplinis@mail.uc.edu::f47a988b-ed1b-4dc2-a057-15d19fd0c3ed" providerId="AD" clId="Web-{71C13162-4F23-0230-817D-8928F6FA3F44}" dt="2023-01-17T20:13:59.254" v="44" actId="20577"/>
          <ac:spMkLst>
            <pc:docMk/>
            <pc:sldMk cId="2925802217" sldId="528"/>
            <ac:spMk id="2" creationId="{E259A917-25CD-880F-FDB5-21BCDAE4B041}"/>
          </ac:spMkLst>
        </pc:spChg>
        <pc:spChg chg="mod">
          <ac:chgData name="Poplin, Isaac (poplinis)" userId="S::poplinis@mail.uc.edu::f47a988b-ed1b-4dc2-a057-15d19fd0c3ed" providerId="AD" clId="Web-{71C13162-4F23-0230-817D-8928F6FA3F44}" dt="2023-01-17T20:13:55.848" v="42" actId="20577"/>
          <ac:spMkLst>
            <pc:docMk/>
            <pc:sldMk cId="2925802217" sldId="528"/>
            <ac:spMk id="3" creationId="{C8775538-50F3-BEBE-E41D-BCC18876F8E9}"/>
          </ac:spMkLst>
        </pc:spChg>
      </pc:sldChg>
    </pc:docChg>
  </pc:docChgLst>
  <pc:docChgLst>
    <pc:chgData name="Poplin, Isaac (poplinis)" userId="S::poplinis@mail.uc.edu::f47a988b-ed1b-4dc2-a057-15d19fd0c3ed" providerId="AD" clId="Web-{87756809-66AF-A7CB-7953-1F218F99A152}"/>
    <pc:docChg chg="mod addSld delSld modSld sldOrd">
      <pc:chgData name="Poplin, Isaac (poplinis)" userId="S::poplinis@mail.uc.edu::f47a988b-ed1b-4dc2-a057-15d19fd0c3ed" providerId="AD" clId="Web-{87756809-66AF-A7CB-7953-1F218F99A152}" dt="2022-01-04T14:56:35.743" v="282"/>
      <pc:docMkLst>
        <pc:docMk/>
      </pc:docMkLst>
      <pc:sldChg chg="modSp">
        <pc:chgData name="Poplin, Isaac (poplinis)" userId="S::poplinis@mail.uc.edu::f47a988b-ed1b-4dc2-a057-15d19fd0c3ed" providerId="AD" clId="Web-{87756809-66AF-A7CB-7953-1F218F99A152}" dt="2022-01-04T13:37:39.750" v="2" actId="20577"/>
        <pc:sldMkLst>
          <pc:docMk/>
          <pc:sldMk cId="29695699" sldId="258"/>
        </pc:sldMkLst>
        <pc:spChg chg="mod">
          <ac:chgData name="Poplin, Isaac (poplinis)" userId="S::poplinis@mail.uc.edu::f47a988b-ed1b-4dc2-a057-15d19fd0c3ed" providerId="AD" clId="Web-{87756809-66AF-A7CB-7953-1F218F99A152}" dt="2022-01-04T13:37:39.750" v="2" actId="20577"/>
          <ac:spMkLst>
            <pc:docMk/>
            <pc:sldMk cId="29695699" sldId="258"/>
            <ac:spMk id="3" creationId="{FED01219-198A-46C5-8B17-EBDC8F74582A}"/>
          </ac:spMkLst>
        </pc:spChg>
      </pc:sldChg>
      <pc:sldChg chg="addSp delSp modSp mod modShow modNotes">
        <pc:chgData name="Poplin, Isaac (poplinis)" userId="S::poplinis@mail.uc.edu::f47a988b-ed1b-4dc2-a057-15d19fd0c3ed" providerId="AD" clId="Web-{87756809-66AF-A7CB-7953-1F218F99A152}" dt="2022-01-04T14:32:02.763" v="204" actId="20577"/>
        <pc:sldMkLst>
          <pc:docMk/>
          <pc:sldMk cId="520282983" sldId="283"/>
        </pc:sldMkLst>
        <pc:spChg chg="mod">
          <ac:chgData name="Poplin, Isaac (poplinis)" userId="S::poplinis@mail.uc.edu::f47a988b-ed1b-4dc2-a057-15d19fd0c3ed" providerId="AD" clId="Web-{87756809-66AF-A7CB-7953-1F218F99A152}" dt="2022-01-04T14:17:55.786" v="124" actId="20577"/>
          <ac:spMkLst>
            <pc:docMk/>
            <pc:sldMk cId="520282983" sldId="283"/>
            <ac:spMk id="2" creationId="{706D2D51-319A-485D-B75A-BCE1ADB19B32}"/>
          </ac:spMkLst>
        </pc:spChg>
        <pc:spChg chg="del">
          <ac:chgData name="Poplin, Isaac (poplinis)" userId="S::poplinis@mail.uc.edu::f47a988b-ed1b-4dc2-a057-15d19fd0c3ed" providerId="AD" clId="Web-{87756809-66AF-A7CB-7953-1F218F99A152}" dt="2022-01-04T13:56:10" v="4"/>
          <ac:spMkLst>
            <pc:docMk/>
            <pc:sldMk cId="520282983" sldId="283"/>
            <ac:spMk id="4" creationId="{70332971-EFC4-437D-ACE9-4E5C345500E9}"/>
          </ac:spMkLst>
        </pc:spChg>
        <pc:spChg chg="del">
          <ac:chgData name="Poplin, Isaac (poplinis)" userId="S::poplinis@mail.uc.edu::f47a988b-ed1b-4dc2-a057-15d19fd0c3ed" providerId="AD" clId="Web-{87756809-66AF-A7CB-7953-1F218F99A152}" dt="2022-01-04T13:56:12.687" v="5"/>
          <ac:spMkLst>
            <pc:docMk/>
            <pc:sldMk cId="520282983" sldId="283"/>
            <ac:spMk id="5" creationId="{C4503709-BE8C-4484-997E-E1359F7297E7}"/>
          </ac:spMkLst>
        </pc:spChg>
        <pc:spChg chg="add mod">
          <ac:chgData name="Poplin, Isaac (poplinis)" userId="S::poplinis@mail.uc.edu::f47a988b-ed1b-4dc2-a057-15d19fd0c3ed" providerId="AD" clId="Web-{87756809-66AF-A7CB-7953-1F218F99A152}" dt="2022-01-04T14:32:02.763" v="204" actId="20577"/>
          <ac:spMkLst>
            <pc:docMk/>
            <pc:sldMk cId="520282983" sldId="283"/>
            <ac:spMk id="7" creationId="{0B8D85FD-B72A-4A6F-B781-D1D5681AEEE8}"/>
          </ac:spMkLst>
        </pc:spChg>
        <pc:spChg chg="add del mod">
          <ac:chgData name="Poplin, Isaac (poplinis)" userId="S::poplinis@mail.uc.edu::f47a988b-ed1b-4dc2-a057-15d19fd0c3ed" providerId="AD" clId="Web-{87756809-66AF-A7CB-7953-1F218F99A152}" dt="2022-01-04T14:17:10.457" v="123"/>
          <ac:spMkLst>
            <pc:docMk/>
            <pc:sldMk cId="520282983" sldId="283"/>
            <ac:spMk id="9" creationId="{0A549D4F-E3AC-43B5-9AF1-8025234F99E4}"/>
          </ac:spMkLst>
        </pc:spChg>
        <pc:picChg chg="add mod ord">
          <ac:chgData name="Poplin, Isaac (poplinis)" userId="S::poplinis@mail.uc.edu::f47a988b-ed1b-4dc2-a057-15d19fd0c3ed" providerId="AD" clId="Web-{87756809-66AF-A7CB-7953-1F218F99A152}" dt="2022-01-04T14:18:07.630" v="126" actId="1076"/>
          <ac:picMkLst>
            <pc:docMk/>
            <pc:sldMk cId="520282983" sldId="283"/>
            <ac:picMk id="10" creationId="{FA7D3664-0CB6-44E3-B739-8B1B6A12AC76}"/>
          </ac:picMkLst>
        </pc:picChg>
        <pc:picChg chg="del">
          <ac:chgData name="Poplin, Isaac (poplinis)" userId="S::poplinis@mail.uc.edu::f47a988b-ed1b-4dc2-a057-15d19fd0c3ed" providerId="AD" clId="Web-{87756809-66AF-A7CB-7953-1F218F99A152}" dt="2022-01-04T13:56:20.484" v="7"/>
          <ac:picMkLst>
            <pc:docMk/>
            <pc:sldMk cId="520282983" sldId="283"/>
            <ac:picMk id="1026" creationId="{8F8E66C5-2527-44E8-9457-4A3AFC95408B}"/>
          </ac:picMkLst>
        </pc:picChg>
      </pc:sldChg>
      <pc:sldChg chg="modSp add replId addCm modNotes">
        <pc:chgData name="Poplin, Isaac (poplinis)" userId="S::poplinis@mail.uc.edu::f47a988b-ed1b-4dc2-a057-15d19fd0c3ed" providerId="AD" clId="Web-{87756809-66AF-A7CB-7953-1F218F99A152}" dt="2022-01-04T14:48:29.838" v="277" actId="20577"/>
        <pc:sldMkLst>
          <pc:docMk/>
          <pc:sldMk cId="3464413979" sldId="393"/>
        </pc:sldMkLst>
        <pc:spChg chg="mod">
          <ac:chgData name="Poplin, Isaac (poplinis)" userId="S::poplinis@mail.uc.edu::f47a988b-ed1b-4dc2-a057-15d19fd0c3ed" providerId="AD" clId="Web-{87756809-66AF-A7CB-7953-1F218F99A152}" dt="2022-01-04T14:48:29.838" v="277" actId="20577"/>
          <ac:spMkLst>
            <pc:docMk/>
            <pc:sldMk cId="3464413979" sldId="393"/>
            <ac:spMk id="4" creationId="{70332971-EFC4-437D-ACE9-4E5C345500E9}"/>
          </ac:spMkLst>
        </pc:spChg>
        <pc:spChg chg="mod">
          <ac:chgData name="Poplin, Isaac (poplinis)" userId="S::poplinis@mail.uc.edu::f47a988b-ed1b-4dc2-a057-15d19fd0c3ed" providerId="AD" clId="Web-{87756809-66AF-A7CB-7953-1F218F99A152}" dt="2022-01-04T14:32:16.764" v="206" actId="20577"/>
          <ac:spMkLst>
            <pc:docMk/>
            <pc:sldMk cId="3464413979" sldId="393"/>
            <ac:spMk id="5" creationId="{C4503709-BE8C-4484-997E-E1359F7297E7}"/>
          </ac:spMkLst>
        </pc:spChg>
      </pc:sldChg>
      <pc:sldChg chg="addSp delSp modSp add replId modNotes">
        <pc:chgData name="Poplin, Isaac (poplinis)" userId="S::poplinis@mail.uc.edu::f47a988b-ed1b-4dc2-a057-15d19fd0c3ed" providerId="AD" clId="Web-{87756809-66AF-A7CB-7953-1F218F99A152}" dt="2022-01-04T14:49:28.230" v="278" actId="20577"/>
        <pc:sldMkLst>
          <pc:docMk/>
          <pc:sldMk cId="4057025407" sldId="394"/>
        </pc:sldMkLst>
        <pc:spChg chg="mod">
          <ac:chgData name="Poplin, Isaac (poplinis)" userId="S::poplinis@mail.uc.edu::f47a988b-ed1b-4dc2-a057-15d19fd0c3ed" providerId="AD" clId="Web-{87756809-66AF-A7CB-7953-1F218F99A152}" dt="2022-01-04T14:31:20.293" v="178" actId="20577"/>
          <ac:spMkLst>
            <pc:docMk/>
            <pc:sldMk cId="4057025407" sldId="394"/>
            <ac:spMk id="2" creationId="{706D2D51-319A-485D-B75A-BCE1ADB19B32}"/>
          </ac:spMkLst>
        </pc:spChg>
        <pc:spChg chg="mod">
          <ac:chgData name="Poplin, Isaac (poplinis)" userId="S::poplinis@mail.uc.edu::f47a988b-ed1b-4dc2-a057-15d19fd0c3ed" providerId="AD" clId="Web-{87756809-66AF-A7CB-7953-1F218F99A152}" dt="2022-01-04T14:49:28.230" v="278" actId="20577"/>
          <ac:spMkLst>
            <pc:docMk/>
            <pc:sldMk cId="4057025407" sldId="394"/>
            <ac:spMk id="4" creationId="{70332971-EFC4-437D-ACE9-4E5C345500E9}"/>
          </ac:spMkLst>
        </pc:spChg>
        <pc:spChg chg="mod">
          <ac:chgData name="Poplin, Isaac (poplinis)" userId="S::poplinis@mail.uc.edu::f47a988b-ed1b-4dc2-a057-15d19fd0c3ed" providerId="AD" clId="Web-{87756809-66AF-A7CB-7953-1F218F99A152}" dt="2022-01-04T14:30:08.416" v="160" actId="20577"/>
          <ac:spMkLst>
            <pc:docMk/>
            <pc:sldMk cId="4057025407" sldId="394"/>
            <ac:spMk id="5" creationId="{C4503709-BE8C-4484-997E-E1359F7297E7}"/>
          </ac:spMkLst>
        </pc:spChg>
        <pc:picChg chg="add mod modCrop">
          <ac:chgData name="Poplin, Isaac (poplinis)" userId="S::poplinis@mail.uc.edu::f47a988b-ed1b-4dc2-a057-15d19fd0c3ed" providerId="AD" clId="Web-{87756809-66AF-A7CB-7953-1F218F99A152}" dt="2022-01-04T14:34:57.643" v="211" actId="14100"/>
          <ac:picMkLst>
            <pc:docMk/>
            <pc:sldMk cId="4057025407" sldId="394"/>
            <ac:picMk id="6" creationId="{D24F92A4-4192-4199-98F9-46AC94AA71EB}"/>
          </ac:picMkLst>
        </pc:picChg>
        <pc:picChg chg="del">
          <ac:chgData name="Poplin, Isaac (poplinis)" userId="S::poplinis@mail.uc.edu::f47a988b-ed1b-4dc2-a057-15d19fd0c3ed" providerId="AD" clId="Web-{87756809-66AF-A7CB-7953-1F218F99A152}" dt="2022-01-04T14:31:35.544" v="180"/>
          <ac:picMkLst>
            <pc:docMk/>
            <pc:sldMk cId="4057025407" sldId="394"/>
            <ac:picMk id="1026" creationId="{8F8E66C5-2527-44E8-9457-4A3AFC95408B}"/>
          </ac:picMkLst>
        </pc:picChg>
      </pc:sldChg>
      <pc:sldChg chg="addSp delSp modSp add replId modNotes">
        <pc:chgData name="Poplin, Isaac (poplinis)" userId="S::poplinis@mail.uc.edu::f47a988b-ed1b-4dc2-a057-15d19fd0c3ed" providerId="AD" clId="Web-{87756809-66AF-A7CB-7953-1F218F99A152}" dt="2022-01-04T14:46:47.773" v="263"/>
        <pc:sldMkLst>
          <pc:docMk/>
          <pc:sldMk cId="1782096673" sldId="395"/>
        </pc:sldMkLst>
        <pc:spChg chg="mod">
          <ac:chgData name="Poplin, Isaac (poplinis)" userId="S::poplinis@mail.uc.edu::f47a988b-ed1b-4dc2-a057-15d19fd0c3ed" providerId="AD" clId="Web-{87756809-66AF-A7CB-7953-1F218F99A152}" dt="2022-01-04T14:38:34.243" v="219" actId="20577"/>
          <ac:spMkLst>
            <pc:docMk/>
            <pc:sldMk cId="1782096673" sldId="395"/>
            <ac:spMk id="2" creationId="{706D2D51-319A-485D-B75A-BCE1ADB19B32}"/>
          </ac:spMkLst>
        </pc:spChg>
        <pc:spChg chg="mod">
          <ac:chgData name="Poplin, Isaac (poplinis)" userId="S::poplinis@mail.uc.edu::f47a988b-ed1b-4dc2-a057-15d19fd0c3ed" providerId="AD" clId="Web-{87756809-66AF-A7CB-7953-1F218F99A152}" dt="2022-01-04T14:46:31.585" v="259" actId="20577"/>
          <ac:spMkLst>
            <pc:docMk/>
            <pc:sldMk cId="1782096673" sldId="395"/>
            <ac:spMk id="4" creationId="{70332971-EFC4-437D-ACE9-4E5C345500E9}"/>
          </ac:spMkLst>
        </pc:spChg>
        <pc:spChg chg="mod">
          <ac:chgData name="Poplin, Isaac (poplinis)" userId="S::poplinis@mail.uc.edu::f47a988b-ed1b-4dc2-a057-15d19fd0c3ed" providerId="AD" clId="Web-{87756809-66AF-A7CB-7953-1F218F99A152}" dt="2022-01-04T14:46:29.194" v="258" actId="20577"/>
          <ac:spMkLst>
            <pc:docMk/>
            <pc:sldMk cId="1782096673" sldId="395"/>
            <ac:spMk id="5" creationId="{C4503709-BE8C-4484-997E-E1359F7297E7}"/>
          </ac:spMkLst>
        </pc:spChg>
        <pc:picChg chg="add mod modCrop">
          <ac:chgData name="Poplin, Isaac (poplinis)" userId="S::poplinis@mail.uc.edu::f47a988b-ed1b-4dc2-a057-15d19fd0c3ed" providerId="AD" clId="Web-{87756809-66AF-A7CB-7953-1F218F99A152}" dt="2022-01-04T14:39:55.824" v="232" actId="14100"/>
          <ac:picMkLst>
            <pc:docMk/>
            <pc:sldMk cId="1782096673" sldId="395"/>
            <ac:picMk id="6" creationId="{C8912E9A-01D9-41D8-9DA3-B8A336738962}"/>
          </ac:picMkLst>
        </pc:picChg>
        <pc:picChg chg="del">
          <ac:chgData name="Poplin, Isaac (poplinis)" userId="S::poplinis@mail.uc.edu::f47a988b-ed1b-4dc2-a057-15d19fd0c3ed" providerId="AD" clId="Web-{87756809-66AF-A7CB-7953-1F218F99A152}" dt="2022-01-04T14:39:12.479" v="227"/>
          <ac:picMkLst>
            <pc:docMk/>
            <pc:sldMk cId="1782096673" sldId="395"/>
            <ac:picMk id="1026" creationId="{8F8E66C5-2527-44E8-9457-4A3AFC95408B}"/>
          </ac:picMkLst>
        </pc:picChg>
      </pc:sldChg>
      <pc:sldChg chg="new ord">
        <pc:chgData name="Poplin, Isaac (poplinis)" userId="S::poplinis@mail.uc.edu::f47a988b-ed1b-4dc2-a057-15d19fd0c3ed" providerId="AD" clId="Web-{87756809-66AF-A7CB-7953-1F218F99A152}" dt="2022-01-04T14:56:35.743" v="282"/>
        <pc:sldMkLst>
          <pc:docMk/>
          <pc:sldMk cId="468297349" sldId="396"/>
        </pc:sldMkLst>
      </pc:sldChg>
      <pc:sldChg chg="new del">
        <pc:chgData name="Poplin, Isaac (poplinis)" userId="S::poplinis@mail.uc.edu::f47a988b-ed1b-4dc2-a057-15d19fd0c3ed" providerId="AD" clId="Web-{87756809-66AF-A7CB-7953-1F218F99A152}" dt="2022-01-04T14:56:29.930" v="280"/>
        <pc:sldMkLst>
          <pc:docMk/>
          <pc:sldMk cId="1271197319" sldId="396"/>
        </pc:sldMkLst>
      </pc:sldChg>
    </pc:docChg>
  </pc:docChgLst>
</pc:chgInfo>
</file>

<file path=ppt/comments/modernComment_209_5965681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B363C40-E9D6-40A4-86EE-AD1C9A1025FC}" authorId="{D154C0C6-E17E-7FCB-B3F7-A906AB011E46}" status="resolved" created="2023-01-17T19:19:08.628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499818007" sldId="521"/>
      <ac:spMk id="3" creationId="{DCEDF4EE-B4A8-524E-A939-5CF16E812978}"/>
      <ac:txMk cp="156" len="29">
        <ac:context len="495" hash="3928150216"/>
      </ac:txMk>
    </ac:txMkLst>
    <p188:pos x="4433454" y="1217220"/>
    <p188:txBody>
      <a:bodyPr/>
      <a:lstStyle/>
      <a:p>
        <a:r>
          <a:rPr lang="en-US"/>
          <a:t>What does this mean? the waypoint will be 6 miles long? aren't waypoints by definition a specific point in space?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0A6331-9C70-44CF-91D8-20944DDF4C99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5E2783-2D72-4959-9899-886179325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306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Throw to Danny</a:t>
            </a:r>
          </a:p>
          <a:p>
            <a:endParaRPr lang="en-US"/>
          </a:p>
          <a:p>
            <a:r>
              <a:rPr lang="en-US"/>
              <a:t>What tasks are our priority? Rank of what we want to attempt – will work on these in order and anything not time for will cut from bottom. Is there a specific score or rank we want to achieve?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0E0E4-E5A0-4452-A48B-407ADEB104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54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E2783-2D72-4959-9899-886179325CB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75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E2783-2D72-4959-9899-886179325CB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641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E2783-2D72-4959-9899-886179325CB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664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E2783-2D72-4959-9899-886179325CB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6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E2783-2D72-4959-9899-886179325CB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0812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E2783-2D72-4959-9899-886179325CB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0148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E2783-2D72-4959-9899-886179325CB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558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E2783-2D72-4959-9899-886179325CB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1019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E2783-2D72-4959-9899-886179325CB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1774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E2783-2D72-4959-9899-886179325CB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16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E2783-2D72-4959-9899-886179325CB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545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E2783-2D72-4959-9899-886179325CB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065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E2783-2D72-4959-9899-886179325CB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3695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E2783-2D72-4959-9899-886179325CB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667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E2783-2D72-4959-9899-886179325CB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633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E2783-2D72-4959-9899-886179325CB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5362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E2783-2D72-4959-9899-886179325CB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9341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E2783-2D72-4959-9899-886179325CB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010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E2783-2D72-4959-9899-886179325CB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711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E2783-2D72-4959-9899-886179325CB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6416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E2783-2D72-4959-9899-886179325CB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260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E2783-2D72-4959-9899-886179325CB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3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E2783-2D72-4959-9899-886179325CB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041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E2783-2D72-4959-9899-886179325CB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329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E2783-2D72-4959-9899-886179325CB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911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E2783-2D72-4959-9899-886179325CB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638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E2783-2D72-4959-9899-886179325CB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476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E2783-2D72-4959-9899-886179325CB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31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60322-77B1-4F9D-B5CA-0E757C9750B9}" type="datetime1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43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70515-F214-4148-B570-661597CDB93B}" type="datetime1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157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14F9-B547-4138-932F-F11F99E1CF2C}" type="datetime1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66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0CEC2-2515-4E08-871B-927B6BEB2FDB}" type="datetime1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438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9CE21-4E22-4CD1-AE43-E7B9A1759057}" type="datetime1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209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7CF0-5345-479A-AFA7-C2C8C5218E7E}" type="datetime1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2772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A9AC3-8AEF-4BA0-A3C8-0542CB3A7E93}" type="datetime1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934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DA01-87BB-45B3-ACDC-23955A84E46D}" type="datetime1">
              <a:rPr lang="en-US" smtClean="0"/>
              <a:t>2/8/2023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5557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B48A0-1BA2-4610-ACE2-2C16E5FC9F01}" type="datetime1">
              <a:rPr lang="en-US" smtClean="0"/>
              <a:t>2/8/2023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2580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45EE9-93A7-4281-AB8D-D24EEA22D1DD}" type="datetime1">
              <a:rPr lang="en-US" smtClean="0"/>
              <a:t>2/8/2023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9627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FC01E-05D2-4DBD-96A4-85BBB5032422}" type="datetime1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347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CCA58-23FF-420F-8DF0-D87699ACF707}" type="datetime1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209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FE42-7A0C-42E1-91DF-AFBB2B8E20BB}" type="datetime1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36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DC07E-F966-46B1-AFD4-593831A47B14}" type="datetime1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1572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B0291-69BA-4E45-89AD-A611AFC706CC}" type="datetime1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664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4C826-D6C7-4783-A726-D946FAA2E09D}" type="datetime1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370490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12503-56A6-4146-B713-1427B7E5EBA6}" type="datetime1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49353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BC22D-466D-433F-ACC9-915D42498180}" type="datetime1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996034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A98A8-912B-401B-B1E7-F93D409690D9}" type="datetime1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926100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12329-B41D-4929-B1D5-4E3631C79D49}" type="datetime1">
              <a:rPr lang="en-US" smtClean="0"/>
              <a:t>2/8/2023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285459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EBD2E-509E-4C8E-A9D8-8CBF4C07C36B}" type="datetime1">
              <a:rPr lang="en-US" smtClean="0"/>
              <a:t>2/8/2023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676140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706C0-F4D7-4BAC-B666-C95818513081}" type="datetime1">
              <a:rPr lang="en-US" smtClean="0"/>
              <a:t>2/8/2023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38122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694A0-AB17-4159-8D20-A02D55748EA4}" type="datetime1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2772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F5706-776F-4914-A6F1-102CAEA3517C}" type="datetime1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333807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FC295-EF7E-4AAE-BD43-1B16D8010B1E}" type="datetime1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03085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0C547-C9D4-472F-A289-3DE6CE3F6D54}" type="datetime1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57945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6C25E-15C2-49CC-A465-546D3E921E59}" type="datetime1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35213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CCF49-F552-43BA-8BD7-747206FFF3CE}" type="datetime1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93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595A7-088B-4FD1-BF71-75EFFA22DDE4}" type="datetime1">
              <a:rPr lang="en-US" smtClean="0"/>
              <a:t>2/8/2023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555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5F48E-BB80-4FB6-B530-A794CC8F305D}" type="datetime1">
              <a:rPr lang="en-US" smtClean="0"/>
              <a:t>2/8/2023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258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AE0F-72B0-40A0-B629-EE8318DCCA5B}" type="datetime1">
              <a:rPr lang="en-US" smtClean="0"/>
              <a:t>2/8/2023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962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82032-4D80-4458-AC33-CC18557B9B5B}" type="datetime1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347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4D216-404C-4FDC-8A87-3110B64DEC7F}" type="datetime1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36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89147-E0FD-4DCE-8289-3352FFA27214}" type="datetime1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202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04" r:id="rId1"/>
    <p:sldLayoutId id="2147493505" r:id="rId2"/>
    <p:sldLayoutId id="2147493506" r:id="rId3"/>
    <p:sldLayoutId id="2147493507" r:id="rId4"/>
    <p:sldLayoutId id="2147493508" r:id="rId5"/>
    <p:sldLayoutId id="2147493509" r:id="rId6"/>
    <p:sldLayoutId id="2147493510" r:id="rId7"/>
    <p:sldLayoutId id="2147493511" r:id="rId8"/>
    <p:sldLayoutId id="2147493512" r:id="rId9"/>
    <p:sldLayoutId id="2147493513" r:id="rId10"/>
    <p:sldLayoutId id="214749351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A92FA-B61E-426E-A785-AD47F5A79D5D}" type="datetime1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202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79" r:id="rId1"/>
    <p:sldLayoutId id="2147493480" r:id="rId2"/>
    <p:sldLayoutId id="2147493502" r:id="rId3"/>
    <p:sldLayoutId id="2147493481" r:id="rId4"/>
    <p:sldLayoutId id="2147493482" r:id="rId5"/>
    <p:sldLayoutId id="2147493483" r:id="rId6"/>
    <p:sldLayoutId id="2147493484" r:id="rId7"/>
    <p:sldLayoutId id="2147493485" r:id="rId8"/>
    <p:sldLayoutId id="2147493486" r:id="rId9"/>
    <p:sldLayoutId id="2147493487" r:id="rId10"/>
    <p:sldLayoutId id="214749348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EF6B5D-9D94-472E-AAA7-283AC5377B51}" type="datetime1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347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docs.ros.org/en/noetic/api/robot_localization/html/state_estimation_node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64742784_A_Novel_System_for_Non-Cooperative_UAV_Sense-and-Avoid" TargetMode="External"/><Relationship Id="rId2" Type="http://schemas.openxmlformats.org/officeDocument/2006/relationships/hyperlink" Target="https://arc.aiaa.org/doi/pdf/10.2514/6.2015-203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eeexplore.ieee.org/stamp/stamp.jsp?tp=&amp;arnumber=664154" TargetMode="External"/><Relationship Id="rId5" Type="http://schemas.openxmlformats.org/officeDocument/2006/relationships/hyperlink" Target="https://link.springer.com/content/pdf/10.1007/978-3-319-17765-6.pdf?pdf=button" TargetMode="External"/><Relationship Id="rId4" Type="http://schemas.openxmlformats.org/officeDocument/2006/relationships/hyperlink" Target="http://www.cds.caltech.edu/~marsden/bib/2003/15-ChShMaOl2003/ChShMaOl2003.pdf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ds.caltech.edu/~marsden/bib/2003/15-ChShMaOl2003/ChShMaOl2003.pdf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abstract/document/9345010?casa_token=fePDbnnjgFUAAAAA:DVoQw1i3yC8bAwd4H6Hq78jsfTyXmOZ6Qn-MIUwqq9DIt1H3Ln9HeRDIZIqh2gM106rLa3k" TargetMode="External"/><Relationship Id="rId2" Type="http://schemas.openxmlformats.org/officeDocument/2006/relationships/hyperlink" Target="https://ieeexplore.ieee.org/document/936938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zarg.com/p/how-a-kalman-filter-works-in-pictures/" TargetMode="Externa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ieeexplore.ieee.org/abstract/document/9080397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209_5965681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Preliminary Design Review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01/31/2023</a:t>
            </a:r>
          </a:p>
        </p:txBody>
      </p:sp>
    </p:spTree>
    <p:extLst>
      <p:ext uri="{BB962C8B-B14F-4D97-AF65-F5344CB8AC3E}">
        <p14:creationId xmlns:p14="http://schemas.microsoft.com/office/powerpoint/2010/main" val="4034120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33E6-42EB-8D57-211A-BCBAB0765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Fire Suppression Drop</a:t>
            </a:r>
            <a:endParaRPr lang="en-U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DF4EE-B4A8-524E-A939-5CF16E812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Airdrop release to extinguish located fire</a:t>
            </a:r>
          </a:p>
          <a:p>
            <a:r>
              <a:rPr lang="en-US">
                <a:ea typeface="+mn-lt"/>
                <a:cs typeface="+mn-lt"/>
              </a:rPr>
              <a:t>UAV must release a payload that can extinguish a fire</a:t>
            </a:r>
            <a:endParaRPr lang="en-US">
              <a:cs typeface="Calibri"/>
            </a:endParaRPr>
          </a:p>
          <a:p>
            <a:pPr lvl="1"/>
            <a:r>
              <a:rPr lang="en-US">
                <a:ea typeface="+mn-lt"/>
                <a:cs typeface="+mn-lt"/>
              </a:rPr>
              <a:t>Payload must be dropped with max distance error of 1 ft from target</a:t>
            </a:r>
            <a:endParaRPr lang="en-US">
              <a:cs typeface="Calibri"/>
            </a:endParaRPr>
          </a:p>
          <a:p>
            <a:pPr lvl="1"/>
            <a:r>
              <a:rPr lang="en-US">
                <a:ea typeface="+mn-lt"/>
                <a:cs typeface="+mn-lt"/>
              </a:rPr>
              <a:t>Payload must weigh less than 5 pounds</a:t>
            </a:r>
            <a:endParaRPr lang="en-US">
              <a:cs typeface="Calibri"/>
            </a:endParaRPr>
          </a:p>
          <a:p>
            <a:pPr lvl="1"/>
            <a:r>
              <a:rPr lang="en-US">
                <a:ea typeface="+mn-lt"/>
                <a:cs typeface="+mn-lt"/>
              </a:rPr>
              <a:t>Payload must be no larger than 12in x 12in x 6in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Drop mechanism used to release payload</a:t>
            </a:r>
            <a:endParaRPr lang="en-US">
              <a:ea typeface="Calibri"/>
              <a:cs typeface="Calibri"/>
            </a:endParaRPr>
          </a:p>
          <a:p>
            <a:pPr lvl="1"/>
            <a:r>
              <a:rPr lang="en-US">
                <a:ea typeface="+mn-lt"/>
                <a:cs typeface="+mn-lt"/>
              </a:rPr>
              <a:t>Must be easy to service</a:t>
            </a:r>
          </a:p>
          <a:p>
            <a:r>
              <a:rPr lang="en-US">
                <a:ea typeface="+mn-lt"/>
                <a:cs typeface="+mn-lt"/>
              </a:rPr>
              <a:t>Interop must grade if the fire is extinguished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F774E-DF48-FE8E-A952-FC8D64225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929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33E6-42EB-8D57-211A-BCBAB0765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5. Navigation to Second Search</a:t>
            </a:r>
            <a:endParaRPr lang="en-U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DF4EE-B4A8-524E-A939-5CF16E812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cs typeface="Calibri"/>
              </a:rPr>
              <a:t>Travel from suppressed fire location to lost hiker search location</a:t>
            </a:r>
            <a:endParaRPr lang="en-US"/>
          </a:p>
          <a:p>
            <a:r>
              <a:rPr lang="en-US">
                <a:ea typeface="+mn-lt"/>
                <a:cs typeface="+mn-lt"/>
              </a:rPr>
              <a:t>Obstacle Avoidance</a:t>
            </a:r>
            <a:r>
              <a:rPr lang="en-US">
                <a:cs typeface="Calibri"/>
              </a:rPr>
              <a:t> while traveling</a:t>
            </a:r>
          </a:p>
          <a:p>
            <a:pPr lvl="1"/>
            <a:r>
              <a:rPr lang="en-US">
                <a:highlight>
                  <a:srgbClr val="00FFFF"/>
                </a:highlight>
                <a:ea typeface="+mn-lt"/>
                <a:cs typeface="+mn-lt"/>
              </a:rPr>
              <a:t>UAV must be able to avoid simulated static obstacles</a:t>
            </a:r>
          </a:p>
          <a:p>
            <a:pPr lvl="1"/>
            <a:r>
              <a:rPr lang="en-US">
                <a:highlight>
                  <a:srgbClr val="00FFFF"/>
                </a:highlight>
                <a:ea typeface="+mn-lt"/>
                <a:cs typeface="+mn-lt"/>
              </a:rPr>
              <a:t>UAV must be able to avoid simulated dynamic obstacles</a:t>
            </a:r>
            <a:endParaRPr lang="en-US">
              <a:highlight>
                <a:srgbClr val="00FFFF"/>
              </a:highlight>
              <a:cs typeface="Calibri"/>
            </a:endParaRPr>
          </a:p>
          <a:p>
            <a:pPr lvl="1"/>
            <a:r>
              <a:rPr lang="en-US">
                <a:ea typeface="+mn-lt"/>
                <a:cs typeface="+mn-lt"/>
              </a:rPr>
              <a:t>Boundaries for each avoidable obstacle must be displayed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Telemetry</a:t>
            </a:r>
          </a:p>
          <a:p>
            <a:pPr lvl="1"/>
            <a:r>
              <a:rPr lang="en-US">
                <a:ea typeface="+mn-lt"/>
                <a:cs typeface="+mn-lt"/>
              </a:rPr>
              <a:t>Must be downloaded for all other vehicles (simulated or real)</a:t>
            </a:r>
          </a:p>
          <a:p>
            <a:pPr lvl="1"/>
            <a:r>
              <a:rPr lang="en-US">
                <a:ea typeface="+mn-lt"/>
                <a:cs typeface="+mn-lt"/>
              </a:rPr>
              <a:t>Must be processed at an average rate of 1 Hz</a:t>
            </a:r>
          </a:p>
          <a:p>
            <a:r>
              <a:rPr lang="en-US">
                <a:highlight>
                  <a:srgbClr val="00FFFF"/>
                </a:highlight>
                <a:ea typeface="+mn-lt"/>
                <a:cs typeface="+mn-lt"/>
              </a:rPr>
              <a:t>Interop server tracks violations of static obstacle boundary and min distance of other aircraft, then deduct points accordingly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F774E-DF48-FE8E-A952-FC8D64225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816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33E6-42EB-8D57-211A-BCBAB0765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6. Locating Missing Person</a:t>
            </a:r>
            <a:endParaRPr lang="en-U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DF4EE-B4A8-524E-A939-5CF16E812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Finding lost hiker in second search area</a:t>
            </a:r>
          </a:p>
          <a:p>
            <a:r>
              <a:rPr lang="en-US">
                <a:ea typeface="+mn-lt"/>
                <a:cs typeface="+mn-lt"/>
              </a:rPr>
              <a:t>Detection of a person moving at a minimum of 1.3 meters per second</a:t>
            </a:r>
          </a:p>
          <a:p>
            <a:pPr lvl="1"/>
            <a:r>
              <a:rPr lang="en-US">
                <a:cs typeface="Calibri"/>
              </a:rPr>
              <a:t>Images of the entire search area must be captured within 5 minutes 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>
                <a:highlight>
                  <a:srgbClr val="00FFFF"/>
                </a:highlight>
                <a:cs typeface="Calibri"/>
              </a:rPr>
              <a:t>Overall image processing must be at least 0.4 frames per second</a:t>
            </a:r>
            <a:endParaRPr lang="en-US">
              <a:highlight>
                <a:srgbClr val="00FFFF"/>
              </a:highlight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UAS must localize detected hiker in GPS coordinates </a:t>
            </a:r>
            <a:endParaRPr lang="en-US">
              <a:cs typeface="Calibri"/>
            </a:endParaRPr>
          </a:p>
          <a:p>
            <a:pPr lvl="1"/>
            <a:r>
              <a:rPr lang="en-US">
                <a:highlight>
                  <a:srgbClr val="00FFFF"/>
                </a:highlight>
                <a:ea typeface="+mn-lt"/>
                <a:cs typeface="+mn-lt"/>
              </a:rPr>
              <a:t>GPS localization is within 5 feet on average </a:t>
            </a:r>
            <a:endParaRPr lang="en-US">
              <a:highlight>
                <a:srgbClr val="00FFFF"/>
              </a:highlight>
              <a:cs typeface="Calibri" panose="020F0502020204030204"/>
            </a:endParaRPr>
          </a:p>
          <a:p>
            <a:pPr lvl="1"/>
            <a:r>
              <a:rPr lang="en-US">
                <a:ea typeface="+mn-lt"/>
                <a:cs typeface="+mn-lt"/>
              </a:rPr>
              <a:t>Interop must grade the accuracy of the hiker's localization 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F774E-DF48-FE8E-A952-FC8D64225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912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541E72-1EA6-4D6E-A3FB-9176D92DA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Design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87DEED-5419-4951-B0BC-1D310F7C4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115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005E-3BA1-8AE4-7E9B-A1D317563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Overall Architecture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9A877-19B8-8177-0E29-5F34F9BB8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 panose="020F0502020204030204"/>
              </a:rPr>
              <a:t>Highly Modular</a:t>
            </a:r>
            <a:endParaRPr lang="en-US"/>
          </a:p>
          <a:p>
            <a:pPr lvl="1"/>
            <a:r>
              <a:rPr lang="en-US">
                <a:cs typeface="Calibri" panose="020F0502020204030204"/>
              </a:rPr>
              <a:t>Use ROS 2 as basic framework (pub/sub architecture)</a:t>
            </a:r>
          </a:p>
          <a:p>
            <a:pPr lvl="1"/>
            <a:r>
              <a:rPr lang="en-US">
                <a:cs typeface="Calibri" panose="020F0502020204030204"/>
              </a:rPr>
              <a:t>Abstract algorithms into classes</a:t>
            </a:r>
          </a:p>
          <a:p>
            <a:pPr lvl="1"/>
            <a:r>
              <a:rPr lang="en-US">
                <a:cs typeface="Calibri" panose="020F0502020204030204"/>
              </a:rPr>
              <a:t>Wrap algorithm classes into nodes</a:t>
            </a:r>
          </a:p>
          <a:p>
            <a:r>
              <a:rPr lang="en-US">
                <a:cs typeface="Calibri" panose="020F0502020204030204"/>
              </a:rPr>
              <a:t>Easily deployable</a:t>
            </a:r>
          </a:p>
          <a:p>
            <a:pPr lvl="1"/>
            <a:r>
              <a:rPr lang="en-US">
                <a:cs typeface="Calibri" panose="020F0502020204030204"/>
              </a:rPr>
              <a:t>Use Docker to easily configure environment</a:t>
            </a: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C1E28-41BE-198F-7B57-D2E581219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58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6EB9A-E16D-0492-1A35-99F26FA89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9F694B00-5D54-9CB0-7E5B-DF3FBA03AB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95" t="6708" r="82604" b="75819"/>
          <a:stretch/>
        </p:blipFill>
        <p:spPr>
          <a:xfrm>
            <a:off x="9064243" y="2848986"/>
            <a:ext cx="1835914" cy="1121550"/>
          </a:xfrm>
          <a:prstGeom prst="rect">
            <a:avLst/>
          </a:prstGeom>
        </p:spPr>
      </p:pic>
      <p:pic>
        <p:nvPicPr>
          <p:cNvPr id="5" name="Picture 4" descr="A picture containing text, parking&#10;&#10;Description automatically generated">
            <a:extLst>
              <a:ext uri="{FF2B5EF4-FFF2-40B4-BE49-F238E27FC236}">
                <a16:creationId xmlns:a16="http://schemas.microsoft.com/office/drawing/2014/main" id="{C462F388-46B9-3871-8BE3-F719CD28B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56" y="418200"/>
            <a:ext cx="7991473" cy="624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08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541E72-1EA6-4D6E-A3FB-9176D92DA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Interop Server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87DEED-5419-4951-B0BC-1D310F7C4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11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005E-3BA1-8AE4-7E9B-A1D317563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Interop Server</a:t>
            </a:r>
            <a:br>
              <a:rPr lang="en-US">
                <a:cs typeface="Calibri Light"/>
              </a:rPr>
            </a:br>
            <a:r>
              <a:rPr lang="en-US" i="1">
                <a:cs typeface="Calibri Light"/>
              </a:rPr>
              <a:t>Responsibilities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9A877-19B8-8177-0E29-5F34F9BB8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cs typeface="Calibri" panose="020F0502020204030204"/>
              </a:rPr>
              <a:t>Publish mission parameters</a:t>
            </a:r>
          </a:p>
          <a:p>
            <a:pPr lvl="1"/>
            <a:r>
              <a:rPr lang="en-US">
                <a:cs typeface="Calibri" panose="020F0502020204030204"/>
              </a:rPr>
              <a:t>Mission boundaries</a:t>
            </a:r>
          </a:p>
          <a:p>
            <a:pPr lvl="1"/>
            <a:r>
              <a:rPr lang="en-US"/>
              <a:t>Waypoints </a:t>
            </a:r>
            <a:endParaRPr lang="en-US">
              <a:cs typeface="Calibri"/>
            </a:endParaRPr>
          </a:p>
          <a:p>
            <a:pPr lvl="1"/>
            <a:r>
              <a:rPr lang="en-US"/>
              <a:t>Obstacles</a:t>
            </a:r>
          </a:p>
          <a:p>
            <a:r>
              <a:rPr lang="en-US">
                <a:ea typeface="+mn-lt"/>
                <a:cs typeface="+mn-lt"/>
              </a:rPr>
              <a:t>Receive and publish telemetry from simulated bandits</a:t>
            </a:r>
          </a:p>
          <a:p>
            <a:r>
              <a:rPr lang="en-US">
                <a:cs typeface="Calibri" panose="020F0502020204030204"/>
              </a:rPr>
              <a:t>Receive and grade telemetry data from team</a:t>
            </a:r>
            <a:endParaRPr lang="en-US"/>
          </a:p>
          <a:p>
            <a:pPr lvl="1"/>
            <a:r>
              <a:rPr lang="en-US">
                <a:cs typeface="Calibri" panose="020F0502020204030204"/>
              </a:rPr>
              <a:t>Waypoint accuracy</a:t>
            </a:r>
          </a:p>
          <a:p>
            <a:pPr lvl="1"/>
            <a:r>
              <a:rPr lang="en-US">
                <a:cs typeface="Calibri" panose="020F0502020204030204"/>
              </a:rPr>
              <a:t>Static + Dynamic avoidance</a:t>
            </a:r>
          </a:p>
          <a:p>
            <a:pPr lvl="1"/>
            <a:r>
              <a:rPr lang="en-US">
                <a:cs typeface="Calibri" panose="020F0502020204030204"/>
              </a:rPr>
              <a:t>Detection of fire and hiker</a:t>
            </a:r>
          </a:p>
          <a:p>
            <a:pPr lvl="1"/>
            <a:r>
              <a:rPr lang="en-US">
                <a:cs typeface="Calibri" panose="020F0502020204030204"/>
              </a:rPr>
              <a:t>Total Mission time for completion</a:t>
            </a:r>
          </a:p>
          <a:p>
            <a:r>
              <a:rPr lang="en-US">
                <a:cs typeface="Calibri" panose="020F0502020204030204"/>
              </a:rPr>
              <a:t>Receive and grade localization data from team</a:t>
            </a:r>
          </a:p>
          <a:p>
            <a:pPr lvl="1"/>
            <a:r>
              <a:rPr lang="en-US">
                <a:cs typeface="Calibri" panose="020F0502020204030204"/>
              </a:rPr>
              <a:t>Single best result</a:t>
            </a:r>
          </a:p>
          <a:p>
            <a:pPr lvl="1"/>
            <a:r>
              <a:rPr lang="en-US">
                <a:cs typeface="Calibri" panose="020F0502020204030204"/>
              </a:rPr>
              <a:t>Averaged results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C1E28-41BE-198F-7B57-D2E581219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31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005E-3BA1-8AE4-7E9B-A1D317563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Interop Server</a:t>
            </a:r>
            <a:br>
              <a:rPr lang="en-US">
                <a:cs typeface="Calibri Light"/>
              </a:rPr>
            </a:br>
            <a:r>
              <a:rPr lang="en-US" i="1">
                <a:cs typeface="Calibri Light"/>
              </a:rPr>
              <a:t>Design Considerations</a:t>
            </a:r>
            <a:endParaRPr lang="en-US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9A877-19B8-8177-0E29-5F34F9BB8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cs typeface="Calibri" panose="020F0502020204030204"/>
              </a:rPr>
              <a:t>Communication interfaces</a:t>
            </a:r>
          </a:p>
          <a:p>
            <a:pPr lvl="1"/>
            <a:r>
              <a:rPr lang="en-US">
                <a:cs typeface="Calibri" panose="020F0502020204030204"/>
              </a:rPr>
              <a:t>ROS built-ins where possible/sensible, custom message types elsewhere</a:t>
            </a:r>
          </a:p>
          <a:p>
            <a:r>
              <a:rPr lang="en-US">
                <a:cs typeface="Calibri" panose="020F0502020204030204"/>
              </a:rPr>
              <a:t>Simulated Bandits</a:t>
            </a:r>
          </a:p>
          <a:p>
            <a:pPr lvl="1"/>
            <a:r>
              <a:rPr lang="en-US">
                <a:cs typeface="Calibri" panose="020F0502020204030204"/>
              </a:rPr>
              <a:t>Use </a:t>
            </a:r>
            <a:r>
              <a:rPr lang="en-US" err="1">
                <a:cs typeface="Calibri" panose="020F0502020204030204"/>
              </a:rPr>
              <a:t>ArduPilot</a:t>
            </a:r>
            <a:r>
              <a:rPr lang="en-US">
                <a:cs typeface="Calibri" panose="020F0502020204030204"/>
              </a:rPr>
              <a:t> simulation for bandits</a:t>
            </a:r>
          </a:p>
          <a:p>
            <a:pPr lvl="1"/>
            <a:r>
              <a:rPr lang="en-US">
                <a:cs typeface="Calibri" panose="020F0502020204030204"/>
              </a:rPr>
              <a:t>Bandits will fly a pre-generated trajectory read from disk</a:t>
            </a:r>
          </a:p>
          <a:p>
            <a:pPr lvl="1"/>
            <a:r>
              <a:rPr lang="en-US">
                <a:cs typeface="Calibri" panose="020F0502020204030204"/>
              </a:rPr>
              <a:t>Communicate with server using mavlink</a:t>
            </a:r>
          </a:p>
          <a:p>
            <a:pPr lvl="1"/>
            <a:r>
              <a:rPr lang="en-US">
                <a:cs typeface="Calibri" panose="020F0502020204030204"/>
              </a:rPr>
              <a:t>Publishes on single topic and has different IDs for each bandit</a:t>
            </a:r>
          </a:p>
          <a:p>
            <a:r>
              <a:rPr lang="en-US">
                <a:cs typeface="Calibri" panose="020F0502020204030204"/>
              </a:rPr>
              <a:t>Scoring Class with methods to compute score</a:t>
            </a:r>
          </a:p>
          <a:p>
            <a:pPr lvl="1"/>
            <a:r>
              <a:rPr lang="en-US">
                <a:cs typeface="Calibri" panose="020F0502020204030204"/>
              </a:rPr>
              <a:t>Waypoint accuracy</a:t>
            </a:r>
          </a:p>
          <a:p>
            <a:pPr lvl="1"/>
            <a:r>
              <a:rPr lang="en-US">
                <a:cs typeface="Calibri" panose="020F0502020204030204"/>
              </a:rPr>
              <a:t>Avoidance</a:t>
            </a:r>
          </a:p>
          <a:p>
            <a:pPr lvl="1"/>
            <a:r>
              <a:rPr lang="en-US">
                <a:cs typeface="Calibri" panose="020F0502020204030204"/>
              </a:rPr>
              <a:t>Localization</a:t>
            </a:r>
          </a:p>
          <a:p>
            <a:pPr lvl="1"/>
            <a:endParaRPr lang="en-US">
              <a:cs typeface="Calibri" panose="020F0502020204030204"/>
            </a:endParaRPr>
          </a:p>
          <a:p>
            <a:pPr lvl="1"/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C1E28-41BE-198F-7B57-D2E581219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680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005E-3BA1-8AE4-7E9B-A1D317563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Interop Server </a:t>
            </a:r>
            <a:br>
              <a:rPr lang="en-US">
                <a:cs typeface="Calibri Light"/>
              </a:rPr>
            </a:br>
            <a:r>
              <a:rPr lang="en-US" i="1">
                <a:cs typeface="Calibri Light"/>
              </a:rPr>
              <a:t>Design Considerations</a:t>
            </a:r>
            <a:endParaRPr lang="en-US" i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C1E28-41BE-198F-7B57-D2E581219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F1A2F7ED-F429-307A-7DDF-ED49F39856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342" y="1847850"/>
            <a:ext cx="9042987" cy="4445283"/>
          </a:xfrm>
        </p:spPr>
      </p:pic>
    </p:spTree>
    <p:extLst>
      <p:ext uri="{BB962C8B-B14F-4D97-AF65-F5344CB8AC3E}">
        <p14:creationId xmlns:p14="http://schemas.microsoft.com/office/powerpoint/2010/main" val="911810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5F6D9-3E41-4769-83A4-99FA6D75B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 THIS FIRST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41144-9D8F-4E58-9F6E-E9C2EE225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1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Things to address in your slides</a:t>
            </a:r>
            <a:r>
              <a:rPr lang="en-US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r>
              <a:rPr lang="en-US" b="1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Why did you decide on this approach?</a:t>
            </a:r>
            <a:r>
              <a:rPr lang="en-US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r>
              <a:rPr lang="en-US" b="1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What thought process led you there?</a:t>
            </a:r>
            <a:r>
              <a:rPr lang="en-US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r>
              <a:rPr lang="en-US" b="1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What other approaches did you consider?</a:t>
            </a:r>
            <a:r>
              <a:rPr lang="en-US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r>
              <a:rPr lang="en-US" b="1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Why did you decide on one approach over another?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B1336-9F46-4465-929F-36BBA004E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005E-3BA1-8AE4-7E9B-A1D317563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Interop Server</a:t>
            </a:r>
            <a:br>
              <a:rPr lang="en-US">
                <a:cs typeface="Calibri Light"/>
              </a:rPr>
            </a:br>
            <a:r>
              <a:rPr lang="en-US" i="1">
                <a:cs typeface="Calibri Light"/>
              </a:rPr>
              <a:t>Success Criteria</a:t>
            </a:r>
            <a:endParaRPr lang="en-US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9A877-19B8-8177-0E29-5F34F9BB8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>
                <a:ea typeface="+mn-lt"/>
                <a:cs typeface="+mn-lt"/>
              </a:rPr>
              <a:t>Starts with single command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>
                <a:ea typeface="+mn-lt"/>
                <a:cs typeface="+mn-lt"/>
              </a:rPr>
              <a:t>Connects automatically once started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>
                <a:ea typeface="+mn-lt"/>
                <a:cs typeface="+mn-lt"/>
              </a:rPr>
              <a:t>Remains connected for entirety of required mission time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>
                <a:ea typeface="+mn-lt"/>
                <a:cs typeface="+mn-lt"/>
              </a:rPr>
              <a:t>10 Hz update rate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>
                <a:ea typeface="+mn-lt"/>
                <a:cs typeface="+mn-lt"/>
              </a:rPr>
              <a:t>Correctly grades every section of the mission, including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>
                <a:ea typeface="+mn-lt"/>
                <a:cs typeface="+mn-lt"/>
              </a:rPr>
              <a:t>Waypoints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>
                <a:ea typeface="+mn-lt"/>
                <a:cs typeface="+mn-lt"/>
              </a:rPr>
              <a:t>Avoidance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>
                <a:ea typeface="+mn-lt"/>
                <a:cs typeface="+mn-lt"/>
              </a:rPr>
              <a:t>Detection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>
                <a:ea typeface="+mn-lt"/>
                <a:cs typeface="+mn-lt"/>
              </a:rPr>
              <a:t>Time</a:t>
            </a:r>
            <a:endParaRPr lang="en-US"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>
                <a:ea typeface="+mn-lt"/>
                <a:cs typeface="+mn-lt"/>
              </a:rPr>
              <a:t>Inputs and Outputs are easy to read, understand, and access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C1E28-41BE-198F-7B57-D2E581219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811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541E72-1EA6-4D6E-A3FB-9176D92DA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FlyMASTER</a:t>
            </a:r>
            <a:r>
              <a:rPr lang="en-US"/>
              <a:t> 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87DEED-5419-4951-B0BC-1D310F7C4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81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005E-3BA1-8AE4-7E9B-A1D317563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FlyMASTER</a:t>
            </a:r>
            <a:r>
              <a:rPr lang="en-US">
                <a:cs typeface="Calibri Light"/>
              </a:rPr>
              <a:t> 2</a:t>
            </a:r>
            <a:br>
              <a:rPr lang="en-US">
                <a:cs typeface="Calibri Light"/>
              </a:rPr>
            </a:br>
            <a:r>
              <a:rPr lang="en-US" i="1">
                <a:cs typeface="Calibri Light"/>
              </a:rPr>
              <a:t>Responsibilities</a:t>
            </a:r>
            <a:endParaRPr lang="en-US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9A877-19B8-8177-0E29-5F34F9BB8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cs typeface="Calibri" panose="020F0502020204030204"/>
              </a:rPr>
              <a:t>Command and control of autopilot (PX4 or </a:t>
            </a:r>
            <a:r>
              <a:rPr lang="en-US" err="1">
                <a:cs typeface="Calibri" panose="020F0502020204030204"/>
              </a:rPr>
              <a:t>ArduCopter</a:t>
            </a:r>
            <a:r>
              <a:rPr lang="en-US">
                <a:cs typeface="Calibri" panose="020F0502020204030204"/>
              </a:rPr>
              <a:t>)</a:t>
            </a:r>
            <a:endParaRPr lang="en-US"/>
          </a:p>
          <a:p>
            <a:r>
              <a:rPr lang="en-US">
                <a:cs typeface="Calibri" panose="020F0502020204030204"/>
              </a:rPr>
              <a:t>Display mission elements</a:t>
            </a:r>
          </a:p>
          <a:p>
            <a:pPr lvl="1"/>
            <a:r>
              <a:rPr lang="en-US">
                <a:cs typeface="Calibri" panose="020F0502020204030204"/>
              </a:rPr>
              <a:t>Vehicle state</a:t>
            </a:r>
          </a:p>
          <a:p>
            <a:pPr lvl="1"/>
            <a:r>
              <a:rPr lang="en-US">
                <a:cs typeface="Calibri" panose="020F0502020204030204"/>
              </a:rPr>
              <a:t>Flight boundaries</a:t>
            </a:r>
            <a:endParaRPr lang="en-US"/>
          </a:p>
          <a:p>
            <a:pPr lvl="1"/>
            <a:r>
              <a:rPr lang="en-US">
                <a:cs typeface="Calibri" panose="020F0502020204030204"/>
              </a:rPr>
              <a:t>Waypoints</a:t>
            </a:r>
          </a:p>
          <a:p>
            <a:pPr lvl="1"/>
            <a:r>
              <a:rPr lang="en-US">
                <a:cs typeface="Calibri" panose="020F0502020204030204"/>
              </a:rPr>
              <a:t>Obstacles</a:t>
            </a:r>
          </a:p>
          <a:p>
            <a:r>
              <a:rPr lang="en-US"/>
              <a:t>Modular task execution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Error reporting and handling</a:t>
            </a:r>
          </a:p>
          <a:p>
            <a:pPr lvl="1"/>
            <a:r>
              <a:rPr lang="en-US">
                <a:cs typeface="Calibri"/>
              </a:rPr>
              <a:t>Unable to complete task</a:t>
            </a:r>
          </a:p>
          <a:p>
            <a:pPr lvl="1"/>
            <a:r>
              <a:rPr lang="en-US">
                <a:cs typeface="Calibri"/>
              </a:rPr>
              <a:t>Loss of communication</a:t>
            </a:r>
          </a:p>
          <a:p>
            <a:pPr lvl="1"/>
            <a:r>
              <a:rPr lang="en-US">
                <a:cs typeface="Calibri"/>
              </a:rPr>
              <a:t>Low battery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C1E28-41BE-198F-7B57-D2E581219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503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005E-3BA1-8AE4-7E9B-A1D317563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FlyMASTER</a:t>
            </a:r>
            <a:r>
              <a:rPr lang="en-US">
                <a:cs typeface="Calibri Light"/>
              </a:rPr>
              <a:t> 2</a:t>
            </a:r>
            <a:br>
              <a:rPr lang="en-US">
                <a:cs typeface="Calibri Light"/>
              </a:rPr>
            </a:br>
            <a:r>
              <a:rPr lang="en-US" i="1">
                <a:cs typeface="Calibri Light"/>
              </a:rPr>
              <a:t>Design</a:t>
            </a:r>
            <a:r>
              <a:rPr lang="en-US" i="1">
                <a:ea typeface="+mj-lt"/>
                <a:cs typeface="+mj-lt"/>
              </a:rPr>
              <a:t>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9A877-19B8-8177-0E29-5F34F9BB8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Calibri"/>
                <a:ea typeface="Arial"/>
                <a:cs typeface="Arial"/>
              </a:rPr>
              <a:t>Levels of abstraction</a:t>
            </a:r>
          </a:p>
          <a:p>
            <a:pPr lvl="1"/>
            <a:r>
              <a:rPr lang="en-US">
                <a:latin typeface="Calibri"/>
                <a:ea typeface="Arial"/>
                <a:cs typeface="Arial"/>
              </a:rPr>
              <a:t>Vehicle</a:t>
            </a:r>
          </a:p>
          <a:p>
            <a:pPr lvl="1"/>
            <a:r>
              <a:rPr lang="en-US">
                <a:latin typeface="Calibri"/>
                <a:ea typeface="Arial"/>
                <a:cs typeface="Arial"/>
              </a:rPr>
              <a:t>Autopilot</a:t>
            </a:r>
          </a:p>
          <a:p>
            <a:pPr lvl="1"/>
            <a:r>
              <a:rPr lang="en-US">
                <a:latin typeface="Calibri"/>
                <a:ea typeface="Arial"/>
                <a:cs typeface="Arial"/>
              </a:rPr>
              <a:t>Interfaces</a:t>
            </a:r>
          </a:p>
          <a:p>
            <a:r>
              <a:rPr lang="en-US">
                <a:latin typeface="Calibri"/>
                <a:ea typeface="Arial"/>
                <a:cs typeface="Arial"/>
              </a:rPr>
              <a:t>UX – presentation and organization of information</a:t>
            </a:r>
            <a:endParaRPr lang="en-US">
              <a:latin typeface="Calibri"/>
              <a:ea typeface="Arial"/>
              <a:cs typeface="Calibri" panose="020F0502020204030204"/>
            </a:endParaRPr>
          </a:p>
          <a:p>
            <a:pPr lvl="0" rtl="0">
              <a:buChar char="•"/>
            </a:pPr>
            <a:r>
              <a:rPr lang="en-US">
                <a:latin typeface="Calibri"/>
                <a:ea typeface="Arial"/>
                <a:cs typeface="Arial"/>
              </a:rPr>
              <a:t>Task, Interrupt, and Reporter usage​</a:t>
            </a:r>
          </a:p>
          <a:p>
            <a:pPr lvl="0" rtl="0">
              <a:buChar char="•"/>
            </a:pPr>
            <a:r>
              <a:rPr lang="en-US">
                <a:latin typeface="Calibri"/>
                <a:ea typeface="Arial"/>
                <a:cs typeface="Arial"/>
              </a:rPr>
              <a:t>Error handling control​</a:t>
            </a:r>
            <a:endParaRPr lang="en-US"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C1E28-41BE-198F-7B57-D2E581219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786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005E-3BA1-8AE4-7E9B-A1D317563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FlyMASTER</a:t>
            </a:r>
            <a:r>
              <a:rPr lang="en-US">
                <a:cs typeface="Calibri Light"/>
              </a:rPr>
              <a:t> 2</a:t>
            </a:r>
            <a:br>
              <a:rPr lang="en-US">
                <a:cs typeface="Calibri Light"/>
              </a:rPr>
            </a:br>
            <a:r>
              <a:rPr lang="en-US" i="1">
                <a:cs typeface="Calibri Light"/>
              </a:rPr>
              <a:t>Design</a:t>
            </a:r>
            <a:r>
              <a:rPr lang="en-US" i="1">
                <a:ea typeface="+mj-lt"/>
                <a:cs typeface="+mj-lt"/>
              </a:rPr>
              <a:t> Considerations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C1E28-41BE-198F-7B57-D2E581219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8304F762-255D-1722-5317-A3A733885E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59" y="1910524"/>
            <a:ext cx="9382277" cy="4351338"/>
          </a:xfrm>
        </p:spPr>
      </p:pic>
    </p:spTree>
    <p:extLst>
      <p:ext uri="{BB962C8B-B14F-4D97-AF65-F5344CB8AC3E}">
        <p14:creationId xmlns:p14="http://schemas.microsoft.com/office/powerpoint/2010/main" val="1498550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005E-3BA1-8AE4-7E9B-A1D317563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FlyMASTER</a:t>
            </a:r>
            <a:r>
              <a:rPr lang="en-US">
                <a:cs typeface="Calibri Light"/>
              </a:rPr>
              <a:t> 2</a:t>
            </a:r>
            <a:br>
              <a:rPr lang="en-US">
                <a:cs typeface="Calibri Light"/>
              </a:rPr>
            </a:br>
            <a:r>
              <a:rPr lang="en-US" i="1">
                <a:cs typeface="Calibri Light"/>
              </a:rPr>
              <a:t>Success Criteria</a:t>
            </a:r>
            <a:endParaRPr lang="en-US" i="1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9A877-19B8-8177-0E29-5F34F9BB8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Controls all flight software functions </a:t>
            </a:r>
          </a:p>
          <a:p>
            <a:pPr lvl="1"/>
            <a:r>
              <a:rPr lang="en-US">
                <a:ea typeface="+mn-lt"/>
                <a:cs typeface="+mn-lt"/>
              </a:rPr>
              <a:t>Path Planning</a:t>
            </a:r>
          </a:p>
          <a:p>
            <a:pPr lvl="1"/>
            <a:r>
              <a:rPr lang="en-US">
                <a:ea typeface="+mn-lt"/>
                <a:cs typeface="+mn-lt"/>
              </a:rPr>
              <a:t>Avoidance</a:t>
            </a:r>
          </a:p>
          <a:p>
            <a:pPr lvl="1"/>
            <a:r>
              <a:rPr lang="en-US">
                <a:ea typeface="+mn-lt"/>
                <a:cs typeface="+mn-lt"/>
              </a:rPr>
              <a:t>Takeoff + Landing</a:t>
            </a:r>
            <a:endParaRPr lang="en-US">
              <a:cs typeface="Calibri" panose="020F0502020204030204"/>
            </a:endParaRPr>
          </a:p>
          <a:p>
            <a:r>
              <a:rPr lang="en-US">
                <a:ea typeface="+mn-lt"/>
                <a:cs typeface="+mn-lt"/>
              </a:rPr>
              <a:t>Can manually or programmatically add new missions or tasks</a:t>
            </a:r>
            <a:endParaRPr lang="en-US">
              <a:cs typeface="Calibri" panose="020F0502020204030204"/>
            </a:endParaRPr>
          </a:p>
          <a:p>
            <a:r>
              <a:rPr lang="en-US">
                <a:ea typeface="+mn-lt"/>
                <a:cs typeface="+mn-lt"/>
              </a:rPr>
              <a:t>Mission elements displayed and easy to read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C1E28-41BE-198F-7B57-D2E581219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719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BBD00D-43B1-3D8C-FFE4-3E9CF14E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A972259-F856-9039-96A5-23053D676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93" y="1190354"/>
            <a:ext cx="11774772" cy="551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54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541E72-1EA6-4D6E-A3FB-9176D92DA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Path Planning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87DEED-5419-4951-B0BC-1D310F7C4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192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005E-3BA1-8AE4-7E9B-A1D317563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Path Planning</a:t>
            </a:r>
            <a:br>
              <a:rPr lang="en-US">
                <a:cs typeface="Calibri Light"/>
              </a:rPr>
            </a:br>
            <a:r>
              <a:rPr lang="en-US" i="1">
                <a:cs typeface="Calibri Light"/>
              </a:rPr>
              <a:t>Responsibilities</a:t>
            </a:r>
            <a:endParaRPr lang="en-US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9A877-19B8-8177-0E29-5F34F9BB8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25624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 panose="020F0502020204030204"/>
              </a:rPr>
              <a:t>Receive initial input set of waypoints and obstacles from interop server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cs typeface="Calibri" panose="020F0502020204030204"/>
              </a:rPr>
              <a:t>Produce, then optimize traversal path for waypoints</a:t>
            </a:r>
            <a:endParaRPr lang="en-US">
              <a:ea typeface="Calibri"/>
              <a:cs typeface="Calibri" panose="020F0502020204030204"/>
            </a:endParaRPr>
          </a:p>
          <a:p>
            <a:r>
              <a:rPr lang="en-US">
                <a:cs typeface="Calibri" panose="020F0502020204030204"/>
              </a:rPr>
              <a:t>Output path as ordered list of waypoints</a:t>
            </a:r>
            <a:endParaRPr lang="en-US">
              <a:ea typeface="Calibri"/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C1E28-41BE-198F-7B57-D2E581219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9438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005E-3BA1-8AE4-7E9B-A1D317563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Path Planning</a:t>
            </a:r>
            <a:br>
              <a:rPr lang="en-US">
                <a:cs typeface="Calibri Light"/>
              </a:rPr>
            </a:br>
            <a:r>
              <a:rPr lang="en-US" i="1">
                <a:cs typeface="Calibri Light"/>
              </a:rPr>
              <a:t>Design Considerations</a:t>
            </a:r>
            <a:endParaRPr lang="en-US" i="1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9A877-19B8-8177-0E29-5F34F9BB8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>
                <a:ea typeface="+mn-lt"/>
                <a:cs typeface="+mn-lt"/>
              </a:rPr>
              <a:t>Simple implementations </a:t>
            </a:r>
          </a:p>
          <a:p>
            <a:pPr marL="914400" lvl="1"/>
            <a:r>
              <a:rPr lang="en-US">
                <a:ea typeface="+mn-lt"/>
                <a:cs typeface="+mn-lt"/>
              </a:rPr>
              <a:t>Arbitrary/Random </a:t>
            </a:r>
          </a:p>
          <a:p>
            <a:pPr marL="914400" lvl="1"/>
            <a:r>
              <a:rPr lang="en-US">
                <a:ea typeface="+mn-lt"/>
                <a:cs typeface="+mn-lt"/>
              </a:rPr>
              <a:t>Brute Force </a:t>
            </a:r>
          </a:p>
          <a:p>
            <a:pPr marL="457200" indent="-457200"/>
            <a:r>
              <a:rPr lang="en-US">
                <a:ea typeface="+mn-lt"/>
                <a:cs typeface="+mn-lt"/>
              </a:rPr>
              <a:t>Complex implementations </a:t>
            </a:r>
          </a:p>
          <a:p>
            <a:pPr marL="914400" lvl="1"/>
            <a:r>
              <a:rPr lang="en-US">
                <a:ea typeface="+mn-lt"/>
                <a:cs typeface="+mn-lt"/>
              </a:rPr>
              <a:t>Genetic Algorithm </a:t>
            </a:r>
          </a:p>
          <a:p>
            <a:pPr marL="914400" lvl="1"/>
            <a:r>
              <a:rPr lang="en-US">
                <a:ea typeface="+mn-lt"/>
                <a:cs typeface="+mn-lt"/>
              </a:rPr>
              <a:t>K-opt heuristic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C1E28-41BE-198F-7B57-D2E581219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672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4780-7120-48A7-8788-636C1DF25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6A1E9-4B62-4750-B7B2-7FDB717FF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Concept of Operations</a:t>
            </a:r>
            <a:endParaRPr lang="en-US"/>
          </a:p>
          <a:p>
            <a:r>
              <a:rPr lang="en-US"/>
              <a:t>Software Design</a:t>
            </a:r>
            <a:endParaRPr lang="en-US">
              <a:cs typeface="Calibri"/>
            </a:endParaRPr>
          </a:p>
          <a:p>
            <a:pPr lvl="1"/>
            <a:r>
              <a:rPr lang="en-US"/>
              <a:t>Software Subsystems</a:t>
            </a:r>
            <a:endParaRPr lang="en-US">
              <a:cs typeface="Calibri"/>
            </a:endParaRPr>
          </a:p>
          <a:p>
            <a:r>
              <a:rPr lang="en-US"/>
              <a:t>Work Breakdown Structure &amp; Gantt Chart</a:t>
            </a:r>
            <a:endParaRPr lang="en-US">
              <a:ea typeface="Calibri" panose="020F0502020204030204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4362E-AFC8-4048-9804-D4A7962A8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715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005E-3BA1-8AE4-7E9B-A1D317563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Calibri Light"/>
                <a:ea typeface="+mj-lt"/>
                <a:cs typeface="Calibri Light"/>
              </a:rPr>
              <a:t>Simple Algorithms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9A877-19B8-8177-0E29-5F34F9BB8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>
                <a:ea typeface="+mn-lt"/>
                <a:cs typeface="+mn-lt"/>
              </a:rPr>
              <a:t>Brute Force</a:t>
            </a:r>
          </a:p>
          <a:p>
            <a:pPr marL="914400" lvl="1" indent="-457200"/>
            <a:r>
              <a:rPr lang="en-US">
                <a:ea typeface="+mn-lt"/>
                <a:cs typeface="+mn-lt"/>
              </a:rPr>
              <a:t>Check ALL possible orders and select best one</a:t>
            </a:r>
          </a:p>
          <a:p>
            <a:pPr marL="914400" lvl="1" indent="-457200"/>
            <a:r>
              <a:rPr lang="en-US">
                <a:ea typeface="+mn-lt"/>
                <a:cs typeface="+mn-lt"/>
              </a:rPr>
              <a:t>Guarantees the best option is found</a:t>
            </a:r>
          </a:p>
          <a:p>
            <a:pPr marL="914400" lvl="1" indent="-457200"/>
            <a:r>
              <a:rPr lang="en-US">
                <a:ea typeface="+mn-lt"/>
                <a:cs typeface="+mn-lt"/>
              </a:rPr>
              <a:t>VERY resource intensive, likely to take a long time (O(n!))</a:t>
            </a:r>
          </a:p>
          <a:p>
            <a:pPr marL="914400" lvl="1" indent="-457200"/>
            <a:r>
              <a:rPr lang="en-US">
                <a:ea typeface="+mn-lt"/>
                <a:cs typeface="+mn-lt"/>
              </a:rPr>
              <a:t>Useful for validation of other algorithms </a:t>
            </a:r>
            <a:endParaRPr lang="en-US" b="1" u="sng">
              <a:ea typeface="+mn-lt"/>
              <a:cs typeface="+mn-lt"/>
            </a:endParaRPr>
          </a:p>
          <a:p>
            <a:pPr marL="914400" lvl="1" indent="-457200"/>
            <a:endParaRPr lang="en-US"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C1E28-41BE-198F-7B57-D2E581219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653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hart, shape&#10;&#10;Description automatically generated">
            <a:extLst>
              <a:ext uri="{FF2B5EF4-FFF2-40B4-BE49-F238E27FC236}">
                <a16:creationId xmlns:a16="http://schemas.microsoft.com/office/drawing/2014/main" id="{2796F9EE-9F07-E752-7DAC-E2AD0CC71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010" y="1322717"/>
            <a:ext cx="5141399" cy="41606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0D005E-3BA1-8AE4-7E9B-A1D317563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Genetic Algorithm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9A877-19B8-8177-0E29-5F34F9BB8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151" y="1687943"/>
            <a:ext cx="6328053" cy="3795456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457200" indent="-457200"/>
            <a:r>
              <a:rPr lang="en-US">
                <a:latin typeface="Calibri"/>
                <a:ea typeface="Calibri"/>
                <a:cs typeface="Calibri"/>
              </a:rPr>
              <a:t>Slow but Steady</a:t>
            </a:r>
          </a:p>
          <a:p>
            <a:pPr marL="914400" lvl="1" indent="-457200"/>
            <a:r>
              <a:rPr lang="en-US">
                <a:latin typeface="Calibri"/>
                <a:ea typeface="+mn-lt"/>
                <a:cs typeface="+mn-lt"/>
              </a:rPr>
              <a:t>Makes small improvements after each generation based on the specified fitness</a:t>
            </a:r>
          </a:p>
          <a:p>
            <a:pPr marL="914400" lvl="1" indent="-457200"/>
            <a:r>
              <a:rPr lang="en-US">
                <a:latin typeface="Calibri"/>
                <a:ea typeface="+mn-lt"/>
                <a:cs typeface="+mn-lt"/>
              </a:rPr>
              <a:t>Element of randomness can cause major changes</a:t>
            </a:r>
          </a:p>
          <a:p>
            <a:pPr marL="914400" lvl="1" indent="-457200"/>
            <a:r>
              <a:rPr lang="en-US">
                <a:latin typeface="Calibri"/>
                <a:ea typeface="+mn-lt"/>
                <a:cs typeface="+mn-lt"/>
              </a:rPr>
              <a:t>Complexity hard to predict, but requires relatively few comparisons </a:t>
            </a:r>
          </a:p>
          <a:p>
            <a:pPr marL="914400" lvl="1" indent="-457200"/>
            <a:r>
              <a:rPr lang="en-US">
                <a:latin typeface="Calibri"/>
                <a:ea typeface="+mn-lt"/>
                <a:cs typeface="+mn-lt"/>
              </a:rPr>
              <a:t>Expected 150ms per generation</a:t>
            </a:r>
          </a:p>
          <a:p>
            <a:pPr marL="457200" indent="-457200"/>
            <a:r>
              <a:rPr lang="en-US">
                <a:latin typeface="Calibri"/>
                <a:ea typeface="+mn-lt"/>
                <a:cs typeface="+mn-lt"/>
              </a:rPr>
              <a:t>Industry standard for 3D Traveling Salesman Problems</a:t>
            </a:r>
            <a:endParaRPr lang="en-US">
              <a:latin typeface="Calibri"/>
              <a:ea typeface="Calibri"/>
              <a:cs typeface="Calibri"/>
            </a:endParaRPr>
          </a:p>
          <a:p>
            <a:pPr marL="457200" indent="-457200"/>
            <a:r>
              <a:rPr lang="en-US">
                <a:latin typeface="Calibri"/>
                <a:ea typeface="+mn-lt"/>
                <a:cs typeface="+mn-lt"/>
              </a:rPr>
              <a:t>Simple to improve by just swapping in alternate pieces</a:t>
            </a:r>
          </a:p>
          <a:p>
            <a:pPr marL="914400" lvl="1"/>
            <a:r>
              <a:rPr lang="en-US">
                <a:latin typeface="Calibri"/>
                <a:ea typeface="+mn-lt"/>
                <a:cs typeface="+mn-lt"/>
              </a:rPr>
              <a:t>Cost / Fitness Function</a:t>
            </a:r>
          </a:p>
          <a:p>
            <a:pPr marL="914400" lvl="1"/>
            <a:r>
              <a:rPr lang="en-US">
                <a:latin typeface="Calibri"/>
                <a:ea typeface="+mn-lt"/>
                <a:cs typeface="+mn-lt"/>
              </a:rPr>
              <a:t>Configured Run Time</a:t>
            </a:r>
          </a:p>
          <a:p>
            <a:pPr marL="914400" lvl="1"/>
            <a:r>
              <a:rPr lang="en-US">
                <a:latin typeface="Calibri"/>
                <a:ea typeface="+mn-lt"/>
                <a:cs typeface="+mn-lt"/>
              </a:rPr>
              <a:t>Inheritance</a:t>
            </a:r>
          </a:p>
          <a:p>
            <a:pPr marL="914400" lvl="1"/>
            <a:r>
              <a:rPr lang="en-US">
                <a:latin typeface="Calibri"/>
                <a:ea typeface="+mn-lt"/>
                <a:cs typeface="+mn-lt"/>
              </a:rPr>
              <a:t>Mutations</a:t>
            </a:r>
          </a:p>
          <a:p>
            <a:pPr marL="457200" indent="-457200"/>
            <a:r>
              <a:rPr lang="en-US">
                <a:latin typeface="Calibri"/>
                <a:ea typeface="+mn-lt"/>
                <a:cs typeface="+mn-lt"/>
              </a:rPr>
              <a:t>Likely requires multithreading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C1E28-41BE-198F-7B57-D2E581219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292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6EBFE-014D-DD5E-8619-3F7FE08D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K-opt Heuristic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F09B7-72C5-3321-3ECF-237469FB1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2837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 sz="2800">
                <a:ea typeface="Calibri"/>
                <a:cs typeface="Calibri"/>
              </a:rPr>
              <a:t>Essentially optimized brute force</a:t>
            </a:r>
            <a:endParaRPr lang="en-US" sz="3200">
              <a:ea typeface="Calibri"/>
              <a:cs typeface="Calibri"/>
            </a:endParaRPr>
          </a:p>
          <a:p>
            <a:pPr marL="914400" lvl="1"/>
            <a:r>
              <a:rPr lang="en-US">
                <a:ea typeface="Calibri"/>
                <a:cs typeface="Calibri"/>
              </a:rPr>
              <a:t>Check all possible connections rather than all orders</a:t>
            </a:r>
          </a:p>
          <a:p>
            <a:pPr marL="914400" lvl="1"/>
            <a:r>
              <a:rPr lang="en-US">
                <a:ea typeface="Calibri"/>
                <a:cs typeface="Calibri"/>
              </a:rPr>
              <a:t>Makes improvements one connection at a time</a:t>
            </a:r>
          </a:p>
          <a:p>
            <a:pPr marL="457200" indent="-457200"/>
            <a:r>
              <a:rPr lang="en-US">
                <a:ea typeface="Calibri"/>
                <a:cs typeface="Calibri"/>
              </a:rPr>
              <a:t>Can be run in a single thread</a:t>
            </a:r>
          </a:p>
          <a:p>
            <a:pPr marL="457200" indent="-457200"/>
            <a:r>
              <a:rPr lang="en-US">
                <a:ea typeface="Calibri"/>
                <a:cs typeface="Calibri"/>
              </a:rPr>
              <a:t>Designed for 2D environments, minimal study available of effectiveness in 3D</a:t>
            </a:r>
            <a:endParaRPr lang="en-US" sz="320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7F1AD-D985-800B-9802-00F93597D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8E10DAF-E9FD-03CA-8411-27631D827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422" y="1689291"/>
            <a:ext cx="3207026" cy="410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7037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005E-3BA1-8AE4-7E9B-A1D317563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Path Planning</a:t>
            </a:r>
            <a:br>
              <a:rPr lang="en-US">
                <a:cs typeface="Calibri Light"/>
              </a:rPr>
            </a:br>
            <a:r>
              <a:rPr lang="en-US" i="1">
                <a:cs typeface="Calibri Light"/>
              </a:rPr>
              <a:t>Success</a:t>
            </a:r>
            <a:r>
              <a:rPr lang="en-US" i="1">
                <a:ea typeface="+mj-lt"/>
                <a:cs typeface="+mj-lt"/>
              </a:rPr>
              <a:t>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9A877-19B8-8177-0E29-5F34F9BB8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Planned path is generated in less than 1 minute</a:t>
            </a:r>
          </a:p>
          <a:p>
            <a:r>
              <a:rPr lang="en-US">
                <a:ea typeface="+mn-lt"/>
                <a:cs typeface="+mn-lt"/>
              </a:rPr>
              <a:t>Planned path is repeatable</a:t>
            </a:r>
            <a:endParaRPr lang="en-US">
              <a:cs typeface="Calibri" panose="020F0502020204030204"/>
            </a:endParaRPr>
          </a:p>
          <a:p>
            <a:r>
              <a:rPr lang="en-US">
                <a:ea typeface="+mn-lt"/>
                <a:cs typeface="+mn-lt"/>
              </a:rPr>
              <a:t>Planned path is within 10% of optimal path</a:t>
            </a:r>
          </a:p>
          <a:p>
            <a:pPr lvl="1"/>
            <a:r>
              <a:rPr lang="en-US">
                <a:ea typeface="+mn-lt"/>
                <a:cs typeface="+mn-lt"/>
              </a:rPr>
              <a:t>Compare with brute-forced solution on small scale</a:t>
            </a:r>
          </a:p>
          <a:p>
            <a:r>
              <a:rPr lang="en-US">
                <a:ea typeface="+mn-lt"/>
                <a:cs typeface="+mn-lt"/>
              </a:rPr>
              <a:t>Path can be re-planned during flight if we deviate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C1E28-41BE-198F-7B57-D2E581219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242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005E-3BA1-8AE4-7E9B-A1D317563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Decision Matrix Terminology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9A877-19B8-8177-0E29-5F34F9BB8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Run Time – </a:t>
            </a:r>
            <a:r>
              <a:rPr lang="en-US">
                <a:ea typeface="+mn-lt"/>
                <a:cs typeface="+mn-lt"/>
              </a:rPr>
              <a:t>How long with the algorithm take?</a:t>
            </a:r>
            <a:endParaRPr lang="en-US" b="1">
              <a:ea typeface="+mn-lt"/>
              <a:cs typeface="+mn-lt"/>
            </a:endParaRPr>
          </a:p>
          <a:p>
            <a:pPr lvl="1"/>
            <a:r>
              <a:rPr lang="en-US">
                <a:ea typeface="+mn-lt"/>
                <a:cs typeface="+mn-lt"/>
              </a:rPr>
              <a:t>Higher rating means faster run time</a:t>
            </a:r>
          </a:p>
          <a:p>
            <a:r>
              <a:rPr lang="en-US" b="1">
                <a:ea typeface="+mn-lt"/>
                <a:cs typeface="+mn-lt"/>
              </a:rPr>
              <a:t>Development Time – </a:t>
            </a:r>
            <a:r>
              <a:rPr lang="en-US">
                <a:ea typeface="+mn-lt"/>
                <a:cs typeface="+mn-lt"/>
              </a:rPr>
              <a:t>How long will it take to write the algorithm?</a:t>
            </a:r>
          </a:p>
          <a:p>
            <a:pPr lvl="1"/>
            <a:r>
              <a:rPr lang="en-US">
                <a:ea typeface="+mn-lt"/>
                <a:cs typeface="+mn-lt"/>
              </a:rPr>
              <a:t>Higher rating means shorter development time</a:t>
            </a:r>
          </a:p>
          <a:p>
            <a:r>
              <a:rPr lang="en-US" b="1">
                <a:ea typeface="+mn-lt"/>
                <a:cs typeface="+mn-lt"/>
              </a:rPr>
              <a:t>Scalability – </a:t>
            </a:r>
            <a:r>
              <a:rPr lang="en-US">
                <a:ea typeface="+mn-lt"/>
                <a:cs typeface="+mn-lt"/>
              </a:rPr>
              <a:t>How much work needs to be redone if there is a change to the waypoints?</a:t>
            </a:r>
          </a:p>
          <a:p>
            <a:pPr lvl="1"/>
            <a:r>
              <a:rPr lang="en-US">
                <a:ea typeface="+mn-lt"/>
                <a:cs typeface="+mn-lt"/>
              </a:rPr>
              <a:t>Higher rating means more scalable </a:t>
            </a:r>
          </a:p>
          <a:p>
            <a:r>
              <a:rPr lang="en-US" b="1">
                <a:ea typeface="+mn-lt"/>
                <a:cs typeface="+mn-lt"/>
              </a:rPr>
              <a:t>Optimality – </a:t>
            </a:r>
            <a:r>
              <a:rPr lang="en-US">
                <a:ea typeface="+mn-lt"/>
                <a:cs typeface="+mn-lt"/>
              </a:rPr>
              <a:t>How close to optimal will the result be?</a:t>
            </a:r>
          </a:p>
          <a:p>
            <a:pPr lvl="1"/>
            <a:r>
              <a:rPr lang="en-US">
                <a:ea typeface="+mn-lt"/>
                <a:cs typeface="+mn-lt"/>
              </a:rPr>
              <a:t>Higher rating means closer to optimal solution</a:t>
            </a:r>
          </a:p>
          <a:p>
            <a:endParaRPr lang="en-US" b="1"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C1E28-41BE-198F-7B57-D2E581219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7461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005E-3BA1-8AE4-7E9B-A1D317563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Path Planning</a:t>
            </a:r>
            <a:br>
              <a:rPr lang="en-US">
                <a:cs typeface="Calibri Light"/>
              </a:rPr>
            </a:br>
            <a:r>
              <a:rPr lang="en-US" i="1">
                <a:cs typeface="Calibri Light"/>
              </a:rPr>
              <a:t>Decision</a:t>
            </a:r>
            <a:r>
              <a:rPr lang="en-US" i="1">
                <a:ea typeface="+mj-lt"/>
                <a:cs typeface="+mj-lt"/>
              </a:rPr>
              <a:t> Matrix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5DA4BCE-AA31-7019-41B9-585DBB04F1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7961225"/>
              </p:ext>
            </p:extLst>
          </p:nvPr>
        </p:nvGraphicFramePr>
        <p:xfrm>
          <a:off x="1226634" y="2044389"/>
          <a:ext cx="9739116" cy="3738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9243">
                  <a:extLst>
                    <a:ext uri="{9D8B030D-6E8A-4147-A177-3AD203B41FA5}">
                      <a16:colId xmlns:a16="http://schemas.microsoft.com/office/drawing/2014/main" val="4027840298"/>
                    </a:ext>
                  </a:extLst>
                </a:gridCol>
                <a:gridCol w="1486829">
                  <a:extLst>
                    <a:ext uri="{9D8B030D-6E8A-4147-A177-3AD203B41FA5}">
                      <a16:colId xmlns:a16="http://schemas.microsoft.com/office/drawing/2014/main" val="3065627320"/>
                    </a:ext>
                  </a:extLst>
                </a:gridCol>
                <a:gridCol w="1468243">
                  <a:extLst>
                    <a:ext uri="{9D8B030D-6E8A-4147-A177-3AD203B41FA5}">
                      <a16:colId xmlns:a16="http://schemas.microsoft.com/office/drawing/2014/main" val="1429083416"/>
                    </a:ext>
                  </a:extLst>
                </a:gridCol>
                <a:gridCol w="1616926">
                  <a:extLst>
                    <a:ext uri="{9D8B030D-6E8A-4147-A177-3AD203B41FA5}">
                      <a16:colId xmlns:a16="http://schemas.microsoft.com/office/drawing/2014/main" val="569503169"/>
                    </a:ext>
                  </a:extLst>
                </a:gridCol>
                <a:gridCol w="1802780">
                  <a:extLst>
                    <a:ext uri="{9D8B030D-6E8A-4147-A177-3AD203B41FA5}">
                      <a16:colId xmlns:a16="http://schemas.microsoft.com/office/drawing/2014/main" val="70945032"/>
                    </a:ext>
                  </a:extLst>
                </a:gridCol>
                <a:gridCol w="1515095">
                  <a:extLst>
                    <a:ext uri="{9D8B030D-6E8A-4147-A177-3AD203B41FA5}">
                      <a16:colId xmlns:a16="http://schemas.microsoft.com/office/drawing/2014/main" val="4003117185"/>
                    </a:ext>
                  </a:extLst>
                </a:gridCol>
              </a:tblGrid>
              <a:tr h="679755">
                <a:tc>
                  <a:txBody>
                    <a:bodyPr/>
                    <a:lstStyle/>
                    <a:p>
                      <a:r>
                        <a:rPr lang="en-US"/>
                        <a:t>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Run Time (5)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Development Time 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Scalability 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Optimality 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902887"/>
                  </a:ext>
                </a:extLst>
              </a:tr>
              <a:tr h="118957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Brute Force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983580"/>
                  </a:ext>
                </a:extLst>
              </a:tr>
              <a:tr h="1189574">
                <a:tc>
                  <a:txBody>
                    <a:bodyPr/>
                    <a:lstStyle/>
                    <a:p>
                      <a:r>
                        <a:rPr lang="en-US"/>
                        <a:t>Genetic 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340139"/>
                  </a:ext>
                </a:extLst>
              </a:tr>
              <a:tr h="679755">
                <a:tc>
                  <a:txBody>
                    <a:bodyPr/>
                    <a:lstStyle/>
                    <a:p>
                      <a:r>
                        <a:rPr lang="en-US"/>
                        <a:t>K-</a:t>
                      </a:r>
                      <a:r>
                        <a:rPr lang="en-US" err="1"/>
                        <a:t>Opt</a:t>
                      </a:r>
                      <a:r>
                        <a:rPr lang="en-US"/>
                        <a:t> Heuristic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94564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C1E28-41BE-198F-7B57-D2E581219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857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541E72-1EA6-4D6E-A3FB-9176D92DA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Avoidance</a:t>
            </a:r>
            <a:endParaRPr lang="en-US">
              <a:ea typeface="Calibri Light"/>
              <a:cs typeface="Calibri Ligh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87DEED-5419-4951-B0BC-1D310F7C4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6390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005E-3BA1-8AE4-7E9B-A1D317563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Dynamic Avoidance</a:t>
            </a:r>
            <a:br>
              <a:rPr lang="en-US">
                <a:cs typeface="Calibri Light"/>
              </a:rPr>
            </a:br>
            <a:r>
              <a:rPr lang="en-US" i="1">
                <a:cs typeface="Calibri Light"/>
              </a:rPr>
              <a:t>Responsibilities</a:t>
            </a:r>
            <a:endParaRPr lang="en-US" i="1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9A877-19B8-8177-0E29-5F34F9BB8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>
                <a:cs typeface="Calibri" panose="020F0502020204030204"/>
              </a:rPr>
              <a:t>Receive telemetry input from vehicle and interop server</a:t>
            </a:r>
            <a:endParaRPr lang="en-US"/>
          </a:p>
          <a:p>
            <a:pPr marL="457200" indent="-457200"/>
            <a:r>
              <a:rPr lang="en-US">
                <a:cs typeface="Calibri" panose="020F0502020204030204"/>
              </a:rPr>
              <a:t>Detect if vehicle courses are threatening a collision</a:t>
            </a:r>
          </a:p>
          <a:p>
            <a:pPr marL="457200" indent="-457200"/>
            <a:r>
              <a:rPr lang="en-US">
                <a:cs typeface="Calibri" panose="020F0502020204030204"/>
              </a:rPr>
              <a:t>Generate avoidance trajectory and send to UAV Manager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C1E28-41BE-198F-7B57-D2E581219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9698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005E-3BA1-8AE4-7E9B-A1D317563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Dynamic Avoidance</a:t>
            </a:r>
            <a:br>
              <a:rPr lang="en-US">
                <a:ea typeface="+mj-lt"/>
                <a:cs typeface="+mj-lt"/>
              </a:rPr>
            </a:br>
            <a:r>
              <a:rPr lang="en-US" i="1">
                <a:ea typeface="+mj-lt"/>
                <a:cs typeface="+mj-lt"/>
              </a:rPr>
              <a:t>Design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9A877-19B8-8177-0E29-5F34F9BB8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>
                <a:cs typeface="Calibri" panose="020F0502020204030204"/>
              </a:rPr>
              <a:t>Velocity vs Position Control</a:t>
            </a:r>
          </a:p>
          <a:p>
            <a:r>
              <a:rPr lang="en-US">
                <a:cs typeface="Calibri" panose="020F0502020204030204"/>
              </a:rPr>
              <a:t>Most methods use velocity control in their calculations</a:t>
            </a:r>
          </a:p>
          <a:p>
            <a:r>
              <a:rPr lang="en-US">
                <a:cs typeface="Calibri" panose="020F0502020204030204"/>
              </a:rPr>
              <a:t>Position control is safer because the autopilot handles transitions</a:t>
            </a:r>
          </a:p>
          <a:p>
            <a:r>
              <a:rPr lang="en-US">
                <a:cs typeface="Calibri" panose="020F0502020204030204"/>
              </a:rPr>
              <a:t>Position control would require extrapolation of the velocities</a:t>
            </a:r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Methods Considered</a:t>
            </a:r>
          </a:p>
          <a:p>
            <a:r>
              <a:rPr lang="en-US">
                <a:cs typeface="Calibri" panose="020F0502020204030204"/>
              </a:rPr>
              <a:t>Gyroscopic forces</a:t>
            </a:r>
          </a:p>
          <a:p>
            <a:r>
              <a:rPr lang="en-US">
                <a:cs typeface="Calibri" panose="020F0502020204030204"/>
              </a:rPr>
              <a:t>Force field</a:t>
            </a:r>
          </a:p>
          <a:p>
            <a:r>
              <a:rPr lang="en-US">
                <a:cs typeface="Calibri" panose="020F0502020204030204"/>
              </a:rPr>
              <a:t>Fuzzy logic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C1E28-41BE-198F-7B57-D2E581219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294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4F15D-660B-7CDA-FDF3-4D05CAE9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Dynamic Avoidance </a:t>
            </a:r>
            <a:br>
              <a:rPr lang="en-US">
                <a:cs typeface="Calibri Light"/>
              </a:rPr>
            </a:br>
            <a:r>
              <a:rPr lang="en-US" i="1">
                <a:cs typeface="Calibri Light"/>
              </a:rPr>
              <a:t>Design Considerations</a:t>
            </a:r>
            <a:endParaRPr lang="en-US" i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701A3-BBF2-F8E9-0807-70CBE6D98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20FEE156-2F92-DB5A-AED6-1A93976CF6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524" b="51128"/>
          <a:stretch/>
        </p:blipFill>
        <p:spPr>
          <a:xfrm>
            <a:off x="1267791" y="1838153"/>
            <a:ext cx="9669484" cy="413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34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C147E-84EF-402D-99FB-391F27D06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Concept of Operations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0D852-20CE-417E-AEEC-4849A4C5F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1004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1264-4277-2562-5187-77A99EDDE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Force Field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28F41-DE60-ACF6-AF40-C9AD493E8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4429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Minimizes a cost function for "optimal" behavior</a:t>
            </a:r>
          </a:p>
          <a:p>
            <a:pPr marL="914400" lvl="1"/>
            <a:r>
              <a:rPr lang="en-US">
                <a:cs typeface="Calibri"/>
              </a:rPr>
              <a:t>Typically includes inverse of distance to obstacle, distance to target waypoint, and change in velocity</a:t>
            </a:r>
            <a:endParaRPr lang="en-US">
              <a:ea typeface="Calibri"/>
              <a:cs typeface="Calibri"/>
            </a:endParaRPr>
          </a:p>
          <a:p>
            <a:pPr marL="914400" lvl="1"/>
            <a:r>
              <a:rPr lang="en-US">
                <a:cs typeface="Calibri"/>
              </a:rPr>
              <a:t>Gains for each of these are determined from testing</a:t>
            </a:r>
            <a:endParaRPr lang="en-US"/>
          </a:p>
          <a:p>
            <a:r>
              <a:rPr lang="en-US">
                <a:cs typeface="Calibri"/>
              </a:rPr>
              <a:t>Can easily be expanded to 3D and multiple obstacle scenarios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788B3-B221-4C8B-8353-B6E4B418E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071D00BE-3A97-619E-A529-0DFD3B77C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9183" y="1825487"/>
            <a:ext cx="3461026" cy="346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809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41CEF-1797-E600-7B0C-62648966D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Gyroscopic Forces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931B7-B613-5E84-39E0-21C09F29C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3058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Similar to force field's cost function</a:t>
            </a:r>
          </a:p>
          <a:p>
            <a:pPr lvl="1"/>
            <a:r>
              <a:rPr lang="en-US">
                <a:ea typeface="+mn-lt"/>
                <a:cs typeface="+mn-lt"/>
              </a:rPr>
              <a:t>Based on distance to obstacle, rotation about obstacle, and damping forces</a:t>
            </a:r>
          </a:p>
          <a:p>
            <a:pPr lvl="1"/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Also easily be expanded to 3D and many obstacle scenarios</a:t>
            </a:r>
          </a:p>
          <a:p>
            <a:endParaRPr lang="en-US"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198318-74D1-6669-7A1A-AEC2D7B30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00500BD6-6191-53F0-B748-103D5F590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881" y="1443050"/>
            <a:ext cx="4227615" cy="3981796"/>
          </a:xfrm>
          <a:prstGeom prst="rect">
            <a:avLst/>
          </a:prstGeom>
        </p:spPr>
      </p:pic>
      <p:pic>
        <p:nvPicPr>
          <p:cNvPr id="7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3714B525-3962-5379-B60D-4EAC53EA1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23" y="3506576"/>
            <a:ext cx="5719312" cy="44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580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753D-24E9-8537-EF30-8F17D0048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Fuzzy Logic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05DBF-1305-D5CA-71BC-9505861F4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42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29B7F6B-9C0A-0051-45BE-4BDC4921AD1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229751" cy="46282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Typically uses headings and distances to obstacles as inputs</a:t>
            </a:r>
          </a:p>
          <a:p>
            <a:r>
              <a:rPr lang="en-US">
                <a:cs typeface="Calibri"/>
              </a:rPr>
              <a:t>Fuzzy rules based on where the collision would take place </a:t>
            </a:r>
            <a:endParaRPr lang="en-US">
              <a:ea typeface="Calibri"/>
              <a:cs typeface="Calibri"/>
            </a:endParaRPr>
          </a:p>
          <a:p>
            <a:pPr lvl="1"/>
            <a:r>
              <a:rPr lang="en-US">
                <a:cs typeface="Calibri"/>
              </a:rPr>
              <a:t>The vehicle can decide to "go behind" or "go ahead" based on this</a:t>
            </a:r>
            <a:endParaRPr lang="en-US">
              <a:ea typeface="Calibri"/>
              <a:cs typeface="Calibri"/>
            </a:endParaRPr>
          </a:p>
          <a:p>
            <a:pPr lvl="1"/>
            <a:r>
              <a:rPr lang="en-US">
                <a:cs typeface="Calibri"/>
              </a:rPr>
              <a:t>This is mainly applicable to fixed wings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cs typeface="Calibri"/>
              </a:rPr>
              <a:t>Rules and performance heavily based on degree of cooperation</a:t>
            </a:r>
            <a:endParaRPr lang="en-US">
              <a:ea typeface="Calibri"/>
              <a:cs typeface="Calibri"/>
            </a:endParaRPr>
          </a:p>
        </p:txBody>
      </p:sp>
      <p:pic>
        <p:nvPicPr>
          <p:cNvPr id="7" name="Picture 7" descr="Shape&#10;&#10;Description automatically generated">
            <a:extLst>
              <a:ext uri="{FF2B5EF4-FFF2-40B4-BE49-F238E27FC236}">
                <a16:creationId xmlns:a16="http://schemas.microsoft.com/office/drawing/2014/main" id="{5AE1EC2B-EE19-C3D4-09D9-605489A27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881" y="2037605"/>
            <a:ext cx="4235002" cy="278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8626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005E-3BA1-8AE4-7E9B-A1D317563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Dynamic Avoidance</a:t>
            </a:r>
            <a:br>
              <a:rPr lang="en-US">
                <a:cs typeface="Calibri Light"/>
              </a:rPr>
            </a:br>
            <a:r>
              <a:rPr lang="en-US" i="1">
                <a:cs typeface="Calibri Light"/>
              </a:rPr>
              <a:t>Success Criteria</a:t>
            </a:r>
            <a:endParaRPr lang="en-US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9A877-19B8-8177-0E29-5F34F9BB8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Prevent all collisions or in air conflicts </a:t>
            </a:r>
            <a:endParaRPr lang="en-US">
              <a:cs typeface="Calibri" panose="020F0502020204030204"/>
            </a:endParaRPr>
          </a:p>
          <a:p>
            <a:r>
              <a:rPr lang="en-US">
                <a:ea typeface="+mn-lt"/>
                <a:cs typeface="+mn-lt"/>
              </a:rPr>
              <a:t>Dynamic avoidance must also avoid static obstacles</a:t>
            </a:r>
          </a:p>
          <a:p>
            <a:r>
              <a:rPr lang="en-US">
                <a:cs typeface="Calibri" panose="020F0502020204030204"/>
              </a:rPr>
              <a:t>Commanded velocity does not violate vehicle capability</a:t>
            </a:r>
          </a:p>
          <a:p>
            <a:pPr lvl="1"/>
            <a:r>
              <a:rPr lang="en-US">
                <a:cs typeface="Calibri" panose="020F0502020204030204"/>
              </a:rPr>
              <a:t>Max velocity is implemented</a:t>
            </a:r>
          </a:p>
          <a:p>
            <a:pPr lvl="1"/>
            <a:r>
              <a:rPr lang="en-US">
                <a:cs typeface="Calibri" panose="020F0502020204030204"/>
              </a:rPr>
              <a:t>Max acceleration should be considered</a:t>
            </a:r>
          </a:p>
          <a:p>
            <a:r>
              <a:rPr lang="en-US">
                <a:cs typeface="Calibri" panose="020F0502020204030204"/>
              </a:rPr>
              <a:t>A distance of min(15, 15*velocity) meters is maintained between vehicles graded by Interop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C1E28-41BE-198F-7B57-D2E581219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8390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005E-3BA1-8AE4-7E9B-A1D317563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Decision Matrix Terminology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9A877-19B8-8177-0E29-5F34F9BB8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Run Time – </a:t>
            </a:r>
            <a:r>
              <a:rPr lang="en-US">
                <a:ea typeface="+mn-lt"/>
                <a:cs typeface="+mn-lt"/>
              </a:rPr>
              <a:t>How long with the algorithm take?</a:t>
            </a:r>
            <a:endParaRPr lang="en-US" b="1">
              <a:ea typeface="+mn-lt"/>
              <a:cs typeface="+mn-lt"/>
            </a:endParaRPr>
          </a:p>
          <a:p>
            <a:pPr lvl="1"/>
            <a:r>
              <a:rPr lang="en-US">
                <a:ea typeface="+mn-lt"/>
                <a:cs typeface="+mn-lt"/>
              </a:rPr>
              <a:t>Higher rating means faster run time</a:t>
            </a:r>
          </a:p>
          <a:p>
            <a:r>
              <a:rPr lang="en-US" b="1">
                <a:ea typeface="+mn-lt"/>
                <a:cs typeface="+mn-lt"/>
              </a:rPr>
              <a:t>Development Time – </a:t>
            </a:r>
            <a:r>
              <a:rPr lang="en-US">
                <a:ea typeface="+mn-lt"/>
                <a:cs typeface="+mn-lt"/>
              </a:rPr>
              <a:t>How long will it take to write the algorithm?</a:t>
            </a:r>
          </a:p>
          <a:p>
            <a:pPr lvl="1"/>
            <a:r>
              <a:rPr lang="en-US">
                <a:ea typeface="+mn-lt"/>
                <a:cs typeface="+mn-lt"/>
              </a:rPr>
              <a:t>Higher rating means shorter development time</a:t>
            </a:r>
          </a:p>
          <a:p>
            <a:r>
              <a:rPr lang="en-US" b="1">
                <a:ea typeface="+mn-lt"/>
                <a:cs typeface="+mn-lt"/>
              </a:rPr>
              <a:t>3D Scalability – </a:t>
            </a:r>
            <a:r>
              <a:rPr lang="en-US">
                <a:ea typeface="+mn-lt"/>
                <a:cs typeface="+mn-lt"/>
              </a:rPr>
              <a:t>How much work needs to be redone if we expand to 3D obstacles and waypoints?</a:t>
            </a:r>
          </a:p>
          <a:p>
            <a:pPr lvl="1"/>
            <a:r>
              <a:rPr lang="en-US">
                <a:ea typeface="+mn-lt"/>
                <a:cs typeface="+mn-lt"/>
              </a:rPr>
              <a:t>Higher rating means more scalable </a:t>
            </a:r>
          </a:p>
          <a:p>
            <a:r>
              <a:rPr lang="en-US" b="1">
                <a:ea typeface="+mn-lt"/>
                <a:cs typeface="+mn-lt"/>
              </a:rPr>
              <a:t>Optimality – </a:t>
            </a:r>
            <a:r>
              <a:rPr lang="en-US">
                <a:ea typeface="+mn-lt"/>
                <a:cs typeface="+mn-lt"/>
              </a:rPr>
              <a:t>How close to optimal will the result be?</a:t>
            </a:r>
          </a:p>
          <a:p>
            <a:pPr lvl="1"/>
            <a:r>
              <a:rPr lang="en-US">
                <a:ea typeface="+mn-lt"/>
                <a:cs typeface="+mn-lt"/>
              </a:rPr>
              <a:t>Higher rating means closer to optimal solution</a:t>
            </a:r>
          </a:p>
          <a:p>
            <a:endParaRPr lang="en-US" b="1"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C1E28-41BE-198F-7B57-D2E581219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3632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792A5-B981-3DDA-2E3D-65A3603A6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Dynamic Avoidance</a:t>
            </a:r>
            <a:br>
              <a:rPr lang="en-US">
                <a:ea typeface="+mj-lt"/>
                <a:cs typeface="+mj-lt"/>
              </a:rPr>
            </a:br>
            <a:r>
              <a:rPr lang="en-US" i="1">
                <a:ea typeface="+mj-lt"/>
                <a:cs typeface="+mj-lt"/>
              </a:rPr>
              <a:t>Decision Matrix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03A2C-8A89-CD2E-8C16-DFB1A74CF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45</a:t>
            </a:fld>
            <a:endParaRPr lang="en-US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E89EE3E6-D583-F247-440F-1635C540B9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4359041"/>
              </p:ext>
            </p:extLst>
          </p:nvPr>
        </p:nvGraphicFramePr>
        <p:xfrm>
          <a:off x="1214579" y="2294606"/>
          <a:ext cx="9739105" cy="2176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9243">
                  <a:extLst>
                    <a:ext uri="{9D8B030D-6E8A-4147-A177-3AD203B41FA5}">
                      <a16:colId xmlns:a16="http://schemas.microsoft.com/office/drawing/2014/main" val="4027840298"/>
                    </a:ext>
                  </a:extLst>
                </a:gridCol>
                <a:gridCol w="1645917">
                  <a:extLst>
                    <a:ext uri="{9D8B030D-6E8A-4147-A177-3AD203B41FA5}">
                      <a16:colId xmlns:a16="http://schemas.microsoft.com/office/drawing/2014/main" val="3065627320"/>
                    </a:ext>
                  </a:extLst>
                </a:gridCol>
                <a:gridCol w="1517902">
                  <a:extLst>
                    <a:ext uri="{9D8B030D-6E8A-4147-A177-3AD203B41FA5}">
                      <a16:colId xmlns:a16="http://schemas.microsoft.com/office/drawing/2014/main" val="1429083416"/>
                    </a:ext>
                  </a:extLst>
                </a:gridCol>
                <a:gridCol w="2074333">
                  <a:extLst>
                    <a:ext uri="{9D8B030D-6E8A-4147-A177-3AD203B41FA5}">
                      <a16:colId xmlns:a16="http://schemas.microsoft.com/office/drawing/2014/main" val="569503169"/>
                    </a:ext>
                  </a:extLst>
                </a:gridCol>
                <a:gridCol w="1566671">
                  <a:extLst>
                    <a:ext uri="{9D8B030D-6E8A-4147-A177-3AD203B41FA5}">
                      <a16:colId xmlns:a16="http://schemas.microsoft.com/office/drawing/2014/main" val="70945032"/>
                    </a:ext>
                  </a:extLst>
                </a:gridCol>
                <a:gridCol w="1085039">
                  <a:extLst>
                    <a:ext uri="{9D8B030D-6E8A-4147-A177-3AD203B41FA5}">
                      <a16:colId xmlns:a16="http://schemas.microsoft.com/office/drawing/2014/main" val="4003117185"/>
                    </a:ext>
                  </a:extLst>
                </a:gridCol>
              </a:tblGrid>
              <a:tr h="679755">
                <a:tc>
                  <a:txBody>
                    <a:bodyPr/>
                    <a:lstStyle/>
                    <a:p>
                      <a:r>
                        <a:rPr lang="en-US"/>
                        <a:t>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Run Time 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Development Time 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3D Scalability 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Optimality 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902887"/>
                  </a:ext>
                </a:extLst>
              </a:tr>
              <a:tr h="494805">
                <a:tc>
                  <a:txBody>
                    <a:bodyPr/>
                    <a:lstStyle/>
                    <a:p>
                      <a:r>
                        <a:rPr lang="en-US"/>
                        <a:t>Force 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5 </a:t>
                      </a:r>
                      <a:r>
                        <a:rPr lang="en-US" sz="1800" b="0" i="0" u="none" strike="noStrike" noProof="0">
                          <a:latin typeface="Calibri"/>
                        </a:rPr>
                        <a:t>(2.6 </a:t>
                      </a:r>
                      <a:r>
                        <a:rPr lang="en-US" sz="1800" b="0" i="0" u="none" strike="noStrike" noProof="0" err="1">
                          <a:latin typeface="Calibri"/>
                        </a:rPr>
                        <a:t>ms</a:t>
                      </a:r>
                      <a:r>
                        <a:rPr lang="en-US" sz="1800" b="0" i="0" u="none" strike="noStrike" noProof="0">
                          <a:latin typeface="Calibri"/>
                        </a:rPr>
                        <a:t>/step)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340139"/>
                  </a:ext>
                </a:extLst>
              </a:tr>
              <a:tr h="507175">
                <a:tc>
                  <a:txBody>
                    <a:bodyPr/>
                    <a:lstStyle/>
                    <a:p>
                      <a:r>
                        <a:rPr lang="en-US"/>
                        <a:t>Gyroscopic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 (2.8 </a:t>
                      </a:r>
                      <a:r>
                        <a:rPr lang="en-US" err="1"/>
                        <a:t>ms</a:t>
                      </a:r>
                      <a:r>
                        <a:rPr lang="en-US"/>
                        <a:t>/step)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945648"/>
                  </a:ext>
                </a:extLst>
              </a:tr>
              <a:tr h="49480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Fuzzy Logic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950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1779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541E72-1EA6-4D6E-A3FB-9176D92DA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Detection &amp; Localization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87DEED-5419-4951-B0BC-1D310F7C4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716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044AF-2B0B-F64A-BAF1-D8AA47035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Hiker + Fire Detection</a:t>
            </a:r>
            <a:br>
              <a:rPr lang="en-US">
                <a:cs typeface="Calibri Light"/>
              </a:rPr>
            </a:br>
            <a:r>
              <a:rPr lang="en-US" i="1">
                <a:cs typeface="Calibri Light"/>
              </a:rPr>
              <a:t>Responsibilities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4C4FB-2604-2E39-DB16-7768CE23C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 panose="020F0502020204030204"/>
              </a:rPr>
              <a:t>Input images potentially containing objects of interest</a:t>
            </a:r>
          </a:p>
          <a:p>
            <a:r>
              <a:rPr lang="en-US">
                <a:cs typeface="Calibri" panose="020F0502020204030204"/>
              </a:rPr>
              <a:t>Determine if image contains hiker/fire</a:t>
            </a:r>
          </a:p>
          <a:p>
            <a:r>
              <a:rPr lang="en-US">
                <a:cs typeface="Calibri" panose="020F0502020204030204"/>
              </a:rPr>
              <a:t>Transform pixel location of detected object into GPS coordinates</a:t>
            </a:r>
          </a:p>
          <a:p>
            <a:r>
              <a:rPr lang="en-US">
                <a:cs typeface="Calibri" panose="020F0502020204030204"/>
              </a:rPr>
              <a:t>Send annotated image to GCS GUI to display</a:t>
            </a:r>
          </a:p>
          <a:p>
            <a:r>
              <a:rPr lang="en-US">
                <a:cs typeface="Calibri" panose="020F0502020204030204"/>
              </a:rPr>
              <a:t>Submit to interop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457200" indent="-457200"/>
            <a:endParaRPr lang="en-US"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8A6E0-C459-CFB5-4B77-E6156A370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2863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044AF-2B0B-F64A-BAF1-D8AA47035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Hiker + Fire Detection</a:t>
            </a:r>
            <a:br>
              <a:rPr lang="en-US">
                <a:cs typeface="Calibri Light"/>
              </a:rPr>
            </a:br>
            <a:r>
              <a:rPr lang="en-US" i="1">
                <a:cs typeface="Calibri Light"/>
              </a:rPr>
              <a:t>Design Considerations</a:t>
            </a:r>
            <a:endParaRPr lang="en-US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4C4FB-2604-2E39-DB16-7768CE23C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Implementations considered</a:t>
            </a:r>
          </a:p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Classic/thermal/combination imagery</a:t>
            </a:r>
          </a:p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Yolo v7</a:t>
            </a:r>
            <a:endParaRPr lang="en-US">
              <a:cs typeface="Calibri"/>
            </a:endParaRPr>
          </a:p>
          <a:p>
            <a:pPr>
              <a:buFont typeface="Arial"/>
            </a:pPr>
            <a:r>
              <a:rPr lang="en-US">
                <a:ea typeface="+mn-lt"/>
                <a:cs typeface="+mn-lt"/>
              </a:rPr>
              <a:t>Extended Kalman Filter</a:t>
            </a:r>
          </a:p>
          <a:p>
            <a:pPr>
              <a:buFont typeface="Arial"/>
            </a:pPr>
            <a:r>
              <a:rPr lang="en-US" err="1">
                <a:cs typeface="Calibri" panose="020F0502020204030204"/>
              </a:rPr>
              <a:t>DeepSort</a:t>
            </a:r>
          </a:p>
          <a:p>
            <a:pPr marL="457200" indent="-457200"/>
            <a:endParaRPr lang="en-US"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8A6E0-C459-CFB5-4B77-E6156A370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7931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044AF-2B0B-F64A-BAF1-D8AA47035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Hiker + Fire Detection</a:t>
            </a:r>
            <a:br>
              <a:rPr lang="en-US">
                <a:cs typeface="Calibri Light"/>
              </a:rPr>
            </a:br>
            <a:r>
              <a:rPr lang="en-US" i="1">
                <a:cs typeface="Calibri Light"/>
              </a:rPr>
              <a:t>Design Considerations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8A6E0-C459-CFB5-4B77-E6156A370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49</a:t>
            </a:fld>
            <a:endParaRPr lang="en-US"/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49E9065F-4047-9997-1DDC-D41C539B5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38" y="1825625"/>
            <a:ext cx="10231524" cy="4351338"/>
          </a:xfrm>
        </p:spPr>
      </p:pic>
    </p:spTree>
    <p:extLst>
      <p:ext uri="{BB962C8B-B14F-4D97-AF65-F5344CB8AC3E}">
        <p14:creationId xmlns:p14="http://schemas.microsoft.com/office/powerpoint/2010/main" val="647575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0A25C-8BD1-0EBB-CCC3-9F5678B35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Concept Of Operations (High Level)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398E6-738B-1679-FE0E-FC3234721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>
                <a:cs typeface="Calibri"/>
              </a:rPr>
              <a:t>Reported fire and missing person in respective search locations</a:t>
            </a:r>
            <a:endParaRPr lang="en-US"/>
          </a:p>
          <a:p>
            <a:pPr marL="514350" indent="-514350">
              <a:buAutoNum type="arabicPeriod"/>
            </a:pPr>
            <a:r>
              <a:rPr lang="en-US">
                <a:ea typeface="+mn-lt"/>
                <a:cs typeface="+mn-lt"/>
              </a:rPr>
              <a:t>Deploy UAS</a:t>
            </a:r>
            <a:endParaRPr lang="en-US">
              <a:cs typeface="Calibri"/>
            </a:endParaRPr>
          </a:p>
          <a:p>
            <a:pPr marL="514350" indent="-514350">
              <a:buAutoNum type="arabicPeriod"/>
            </a:pPr>
            <a:r>
              <a:rPr lang="en-US">
                <a:ea typeface="+mn-lt"/>
                <a:cs typeface="+mn-lt"/>
              </a:rPr>
              <a:t>Follow set of waypoints to search location</a:t>
            </a:r>
          </a:p>
          <a:p>
            <a:pPr marL="971550" lvl="1" indent="-514350">
              <a:buAutoNum type="arabicPeriod"/>
            </a:pPr>
            <a:r>
              <a:rPr lang="en-US">
                <a:ea typeface="+mn-lt"/>
                <a:cs typeface="+mn-lt"/>
              </a:rPr>
              <a:t>Static obstacles are present</a:t>
            </a:r>
          </a:p>
          <a:p>
            <a:pPr marL="971550" lvl="1" indent="-514350">
              <a:buAutoNum type="arabicPeriod"/>
            </a:pPr>
            <a:r>
              <a:rPr lang="en-US">
                <a:ea typeface="+mn-lt"/>
                <a:cs typeface="+mn-lt"/>
              </a:rPr>
              <a:t>Other UAS are present </a:t>
            </a:r>
          </a:p>
          <a:p>
            <a:pPr marL="514350" indent="-514350">
              <a:buAutoNum type="arabicPeriod"/>
            </a:pPr>
            <a:r>
              <a:rPr lang="en-US">
                <a:ea typeface="+mn-lt"/>
                <a:cs typeface="+mn-lt"/>
              </a:rPr>
              <a:t>Locate fire</a:t>
            </a:r>
          </a:p>
          <a:p>
            <a:pPr marL="514350" indent="-514350">
              <a:buAutoNum type="arabicPeriod"/>
            </a:pPr>
            <a:r>
              <a:rPr lang="en-US">
                <a:cs typeface="Calibri"/>
              </a:rPr>
              <a:t>Navigate the other search area</a:t>
            </a:r>
            <a:endParaRPr lang="en-US">
              <a:ea typeface="Calibri"/>
              <a:cs typeface="Calibri"/>
            </a:endParaRPr>
          </a:p>
          <a:p>
            <a:pPr marL="514350" indent="-514350">
              <a:buAutoNum type="arabicPeriod"/>
            </a:pPr>
            <a:r>
              <a:rPr lang="en-US">
                <a:ea typeface="+mn-lt"/>
                <a:cs typeface="+mn-lt"/>
              </a:rPr>
              <a:t>Locate missing person and report location to ground </a:t>
            </a: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F92F73-5D0F-46B3-39A1-4373A3AF8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8497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D6F7F-7FFA-D196-B460-F23C4FE61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Classical Imagery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B3267-292C-F1E9-D813-4FC4580BD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No specialty camera required</a:t>
            </a:r>
          </a:p>
          <a:p>
            <a:r>
              <a:rPr lang="en-US">
                <a:cs typeface="Calibri"/>
              </a:rPr>
              <a:t>Large classical image datasets are available</a:t>
            </a:r>
          </a:p>
          <a:p>
            <a:pPr lvl="1"/>
            <a:r>
              <a:rPr lang="en-US">
                <a:cs typeface="Calibri"/>
              </a:rPr>
              <a:t>Better for training YOLO</a:t>
            </a:r>
          </a:p>
          <a:p>
            <a:pPr lvl="1"/>
            <a:r>
              <a:rPr lang="en-US">
                <a:cs typeface="Calibri"/>
              </a:rPr>
              <a:t>Datasets available for both fire and hiker detection</a:t>
            </a:r>
          </a:p>
          <a:p>
            <a:r>
              <a:rPr lang="en-US">
                <a:cs typeface="Calibri"/>
              </a:rPr>
              <a:t>Visible color error is possible</a:t>
            </a:r>
          </a:p>
          <a:p>
            <a:pPr lvl="1"/>
            <a:r>
              <a:rPr lang="en-US">
                <a:cs typeface="Calibri"/>
              </a:rPr>
              <a:t>Ex. A pile of red leaves is mistaken for fire</a:t>
            </a:r>
          </a:p>
          <a:p>
            <a:pPr lvl="1"/>
            <a:r>
              <a:rPr lang="en-US">
                <a:cs typeface="Calibri"/>
              </a:rPr>
              <a:t>May require much more intensive training to avoid the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9C2D0-A50C-A7C2-8019-AF2E726CF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5" descr="A picture containing text, tree, nature, fire&#10;&#10;Description automatically generated">
            <a:extLst>
              <a:ext uri="{FF2B5EF4-FFF2-40B4-BE49-F238E27FC236}">
                <a16:creationId xmlns:a16="http://schemas.microsoft.com/office/drawing/2014/main" id="{5471FEC2-595A-2DB3-DC91-119463B0A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4918" y="1090690"/>
            <a:ext cx="2743200" cy="1478101"/>
          </a:xfrm>
          <a:prstGeom prst="rect">
            <a:avLst/>
          </a:prstGeom>
        </p:spPr>
      </p:pic>
      <p:pic>
        <p:nvPicPr>
          <p:cNvPr id="6" name="Picture 6" descr="A picture containing grass, outdoor, different&#10;&#10;Description automatically generated">
            <a:extLst>
              <a:ext uri="{FF2B5EF4-FFF2-40B4-BE49-F238E27FC236}">
                <a16:creationId xmlns:a16="http://schemas.microsoft.com/office/drawing/2014/main" id="{5E637C50-1522-0445-5C77-12EB91E0B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4919" y="2683934"/>
            <a:ext cx="274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098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9E53A-1D44-73BF-5285-D8DFEDF76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Thermal Imagery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D8602-C5F3-7803-4095-44CCFF23B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cs typeface="Calibri"/>
              </a:rPr>
              <a:t>Avoids visible light errors</a:t>
            </a:r>
          </a:p>
          <a:p>
            <a:pPr lvl="1"/>
            <a:r>
              <a:rPr lang="en-US">
                <a:cs typeface="Calibri"/>
              </a:rPr>
              <a:t>Both fire and hiker are high temperature sources</a:t>
            </a:r>
            <a:endParaRPr lang="en-US">
              <a:ea typeface="Calibri"/>
              <a:cs typeface="Calibri"/>
            </a:endParaRPr>
          </a:p>
          <a:p>
            <a:pPr lvl="1"/>
            <a:r>
              <a:rPr lang="en-US">
                <a:ea typeface="Calibri"/>
                <a:cs typeface="Calibri"/>
              </a:rPr>
              <a:t>Can ignore conditions like fog, cover, etc.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Lack of readily available datasets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cs typeface="Calibri"/>
              </a:rPr>
              <a:t>Detection algorithm must recognize relative trends rather 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than absolute</a:t>
            </a:r>
            <a:endParaRPr lang="en-US">
              <a:ea typeface="Calibri"/>
              <a:cs typeface="Calibri"/>
            </a:endParaRPr>
          </a:p>
          <a:p>
            <a:pPr lvl="1"/>
            <a:r>
              <a:rPr lang="en-US">
                <a:cs typeface="Calibri"/>
              </a:rPr>
              <a:t>Hiker and fire are highly different temperatures, but both are relatively warmer than their environments</a:t>
            </a:r>
            <a:endParaRPr lang="en-US">
              <a:ea typeface="Calibri"/>
              <a:cs typeface="Calibri"/>
            </a:endParaRPr>
          </a:p>
          <a:p>
            <a:pPr lvl="1"/>
            <a:r>
              <a:rPr lang="en-US">
                <a:cs typeface="Calibri"/>
              </a:rPr>
              <a:t>May also recognize other living objects/heat sources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cs typeface="Calibri"/>
              </a:rPr>
              <a:t>Combining thermal with classical may allow thermal imagery to support the accuracy of the classical imagery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A3DD74-95A0-82D2-9612-ADB6E3E30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5" descr="A picture containing text, indoor, nature, colorful&#10;&#10;Description automatically generated">
            <a:extLst>
              <a:ext uri="{FF2B5EF4-FFF2-40B4-BE49-F238E27FC236}">
                <a16:creationId xmlns:a16="http://schemas.microsoft.com/office/drawing/2014/main" id="{F8CB899D-4883-C371-3EDA-132CE8B9C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659" y="1256410"/>
            <a:ext cx="2743200" cy="180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033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74ADE-77E6-DA48-AFCE-0778585E5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 Light"/>
                <a:cs typeface="Calibri"/>
              </a:rPr>
              <a:t>YOLO v7</a:t>
            </a:r>
            <a:endParaRPr lang="en-US">
              <a:latin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B7EB8-9872-6140-DA57-E3653392C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Detects objects both quickly and accurately</a:t>
            </a:r>
          </a:p>
          <a:p>
            <a:pPr lvl="1"/>
            <a:r>
              <a:rPr lang="en-US">
                <a:cs typeface="Calibri"/>
              </a:rPr>
              <a:t>Ideal for real-time processing when compared to other detection algorithms</a:t>
            </a:r>
          </a:p>
          <a:p>
            <a:r>
              <a:rPr lang="en-US">
                <a:cs typeface="Calibri"/>
              </a:rPr>
              <a:t>Well documented previous versions that apply to v7 as well</a:t>
            </a:r>
          </a:p>
          <a:p>
            <a:pPr lvl="1"/>
            <a:r>
              <a:rPr lang="en-US">
                <a:cs typeface="Calibri"/>
              </a:rPr>
              <a:t>Easy to train effectively</a:t>
            </a:r>
          </a:p>
          <a:p>
            <a:pPr lvl="1"/>
            <a:r>
              <a:rPr lang="en-US">
                <a:cs typeface="Calibri"/>
              </a:rPr>
              <a:t>Documentation on training YOLO for search and rescue readily available</a:t>
            </a:r>
          </a:p>
          <a:p>
            <a:r>
              <a:rPr lang="en-US">
                <a:cs typeface="Calibri"/>
              </a:rPr>
              <a:t>Bounding boxes can fluctuate, especially in flight</a:t>
            </a:r>
          </a:p>
          <a:p>
            <a:pPr lvl="1"/>
            <a:r>
              <a:rPr lang="en-US">
                <a:cs typeface="Calibri"/>
              </a:rPr>
              <a:t>Localization from high altitudes can be difficult</a:t>
            </a:r>
          </a:p>
          <a:p>
            <a:pPr lvl="1"/>
            <a:r>
              <a:rPr lang="en-US">
                <a:cs typeface="Calibri"/>
              </a:rPr>
              <a:t>Noise can alter the pixel location of an object</a:t>
            </a:r>
          </a:p>
          <a:p>
            <a:pPr lvl="1"/>
            <a:r>
              <a:rPr lang="en-US">
                <a:cs typeface="Calibri"/>
              </a:rPr>
              <a:t>Need something to reduce noise for accurate geolocation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DC8D15-A705-C2B0-AF64-10E89AB5A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9005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0DC96-8D28-9199-1DED-FF2818D6A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Extended Kalman Filter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3122D-DFCA-BFAC-4AD0-14A3FB0E2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0174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Filter to reduce noise and increase 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geolocation accuracy</a:t>
            </a:r>
          </a:p>
          <a:p>
            <a:pPr lvl="1"/>
            <a:r>
              <a:rPr lang="en-US">
                <a:cs typeface="Calibri"/>
              </a:rPr>
              <a:t>Predicts movement of target, improves over multiple detection frames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cs typeface="Calibri"/>
              </a:rPr>
              <a:t>Commonly used filter with readily accessible equations and operations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cs typeface="Calibri"/>
              </a:rPr>
              <a:t>Effective for both stationary and moving targets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cs typeface="Calibri"/>
              </a:rPr>
              <a:t>Ready-to-use ROS 2 EKF</a:t>
            </a:r>
            <a:endParaRPr lang="en-US">
              <a:ea typeface="Calibri"/>
              <a:cs typeface="Calibri"/>
            </a:endParaRPr>
          </a:p>
          <a:p>
            <a:pPr lvl="1"/>
            <a:r>
              <a:rPr lang="en-US">
                <a:ea typeface="+mn-lt"/>
                <a:cs typeface="+mn-lt"/>
                <a:hlinkClick r:id="rId2"/>
              </a:rPr>
              <a:t>https://docs.ros.org/en/noetic/api/robot_localization/html/state_estimation_nodes.html</a:t>
            </a:r>
            <a:r>
              <a:rPr lang="en-US">
                <a:ea typeface="+mn-lt"/>
                <a:cs typeface="+mn-lt"/>
              </a:rPr>
              <a:t> </a:t>
            </a:r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2390D-47F9-381F-49B8-17A4B0832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40FA6241-9708-C787-E334-F989E2879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215" y="1183618"/>
            <a:ext cx="3364088" cy="4359061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DA84ABE8-11C9-8E99-79B7-8B5764F22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865" y="5618773"/>
            <a:ext cx="1678488" cy="102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695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044AF-2B0B-F64A-BAF1-D8AA47035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Hiker + Fire Detection</a:t>
            </a:r>
            <a:br>
              <a:rPr lang="en-US">
                <a:cs typeface="Calibri Light"/>
              </a:rPr>
            </a:br>
            <a:r>
              <a:rPr lang="en-US" i="1">
                <a:cs typeface="Calibri Light"/>
              </a:rPr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4C4FB-2604-2E39-DB16-7768CE23C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Hiker/Fire are detected in 95% of images they are present in</a:t>
            </a:r>
            <a:endParaRPr lang="en-US">
              <a:cs typeface="Calibri" panose="020F0502020204030204"/>
            </a:endParaRPr>
          </a:p>
          <a:p>
            <a:r>
              <a:rPr lang="en-US">
                <a:ea typeface="+mn-lt"/>
                <a:cs typeface="+mn-lt"/>
              </a:rPr>
              <a:t>GPS localization is within 5 feet on average </a:t>
            </a:r>
          </a:p>
          <a:p>
            <a:r>
              <a:rPr lang="en-US">
                <a:ea typeface="+mn-lt"/>
                <a:cs typeface="+mn-lt"/>
              </a:rPr>
              <a:t>Localization maintains accuracy regardless of location/environment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8A6E0-C459-CFB5-4B77-E6156A370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2027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005E-3BA1-8AE4-7E9B-A1D317563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Decision Matrix Terminology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9A877-19B8-8177-0E29-5F34F9BB8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Data Availability – </a:t>
            </a:r>
            <a:r>
              <a:rPr lang="en-US">
                <a:ea typeface="+mn-lt"/>
                <a:cs typeface="+mn-lt"/>
              </a:rPr>
              <a:t>How much training data is available to use?</a:t>
            </a:r>
            <a:endParaRPr lang="en-US" b="1">
              <a:ea typeface="+mn-lt"/>
              <a:cs typeface="+mn-lt"/>
            </a:endParaRPr>
          </a:p>
          <a:p>
            <a:pPr lvl="1"/>
            <a:r>
              <a:rPr lang="en-US">
                <a:ea typeface="+mn-lt"/>
                <a:cs typeface="+mn-lt"/>
              </a:rPr>
              <a:t>Higher rating means more/larger datasets accessible</a:t>
            </a:r>
          </a:p>
          <a:p>
            <a:r>
              <a:rPr lang="en-US" b="1">
                <a:ea typeface="+mn-lt"/>
                <a:cs typeface="+mn-lt"/>
              </a:rPr>
              <a:t>Hardware Required – </a:t>
            </a:r>
            <a:r>
              <a:rPr lang="en-US">
                <a:ea typeface="+mn-lt"/>
                <a:cs typeface="+mn-lt"/>
              </a:rPr>
              <a:t>How complicated/available is the </a:t>
            </a:r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hardware required?</a:t>
            </a:r>
          </a:p>
          <a:p>
            <a:pPr lvl="1"/>
            <a:r>
              <a:rPr lang="en-US">
                <a:ea typeface="+mn-lt"/>
                <a:cs typeface="+mn-lt"/>
              </a:rPr>
              <a:t>Higher rating means more accessible/simpler to work with</a:t>
            </a:r>
          </a:p>
          <a:p>
            <a:r>
              <a:rPr lang="en-US" b="1">
                <a:ea typeface="+mn-lt"/>
                <a:cs typeface="+mn-lt"/>
              </a:rPr>
              <a:t>Training Intensity – </a:t>
            </a:r>
            <a:r>
              <a:rPr lang="en-US">
                <a:ea typeface="+mn-lt"/>
                <a:cs typeface="+mn-lt"/>
              </a:rPr>
              <a:t>How much training will it take for the object detection to have a true positive of over 95%?</a:t>
            </a:r>
          </a:p>
          <a:p>
            <a:pPr lvl="1"/>
            <a:r>
              <a:rPr lang="en-US">
                <a:ea typeface="+mn-lt"/>
                <a:cs typeface="+mn-lt"/>
              </a:rPr>
              <a:t>Higher rating means less time/generations likely required to train YOLO</a:t>
            </a:r>
          </a:p>
          <a:p>
            <a:r>
              <a:rPr lang="en-US" b="1">
                <a:ea typeface="+mn-lt"/>
                <a:cs typeface="+mn-lt"/>
              </a:rPr>
              <a:t>Error Proneness – </a:t>
            </a:r>
            <a:r>
              <a:rPr lang="en-US">
                <a:ea typeface="+mn-lt"/>
                <a:cs typeface="+mn-lt"/>
              </a:rPr>
              <a:t>How likely is an object detection error to occur?</a:t>
            </a:r>
          </a:p>
          <a:p>
            <a:pPr lvl="1"/>
            <a:r>
              <a:rPr lang="en-US">
                <a:ea typeface="+mn-lt"/>
                <a:cs typeface="+mn-lt"/>
              </a:rPr>
              <a:t>Higher rating means higher accuracy rating</a:t>
            </a:r>
          </a:p>
          <a:p>
            <a:endParaRPr lang="en-US" b="1"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C1E28-41BE-198F-7B57-D2E581219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0137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005E-3BA1-8AE4-7E9B-A1D317563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Imagery</a:t>
            </a:r>
            <a:br>
              <a:rPr lang="en-US">
                <a:cs typeface="Calibri Light"/>
              </a:rPr>
            </a:br>
            <a:r>
              <a:rPr lang="en-US" i="1">
                <a:cs typeface="Calibri Light"/>
              </a:rPr>
              <a:t>Decision</a:t>
            </a:r>
            <a:r>
              <a:rPr lang="en-US" i="1">
                <a:ea typeface="+mj-lt"/>
                <a:cs typeface="+mj-lt"/>
              </a:rPr>
              <a:t> Matrix</a:t>
            </a:r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5DA4BCE-AA31-7019-41B9-585DBB04F1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652290"/>
              </p:ext>
            </p:extLst>
          </p:nvPr>
        </p:nvGraphicFramePr>
        <p:xfrm>
          <a:off x="1226634" y="2075704"/>
          <a:ext cx="9739098" cy="2717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9243">
                  <a:extLst>
                    <a:ext uri="{9D8B030D-6E8A-4147-A177-3AD203B41FA5}">
                      <a16:colId xmlns:a16="http://schemas.microsoft.com/office/drawing/2014/main" val="4027840298"/>
                    </a:ext>
                  </a:extLst>
                </a:gridCol>
                <a:gridCol w="1626219">
                  <a:extLst>
                    <a:ext uri="{9D8B030D-6E8A-4147-A177-3AD203B41FA5}">
                      <a16:colId xmlns:a16="http://schemas.microsoft.com/office/drawing/2014/main" val="3065627320"/>
                    </a:ext>
                  </a:extLst>
                </a:gridCol>
                <a:gridCol w="1617945">
                  <a:extLst>
                    <a:ext uri="{9D8B030D-6E8A-4147-A177-3AD203B41FA5}">
                      <a16:colId xmlns:a16="http://schemas.microsoft.com/office/drawing/2014/main" val="1429083416"/>
                    </a:ext>
                  </a:extLst>
                </a:gridCol>
                <a:gridCol w="1794631">
                  <a:extLst>
                    <a:ext uri="{9D8B030D-6E8A-4147-A177-3AD203B41FA5}">
                      <a16:colId xmlns:a16="http://schemas.microsoft.com/office/drawing/2014/main" val="569503169"/>
                    </a:ext>
                  </a:extLst>
                </a:gridCol>
                <a:gridCol w="1617942">
                  <a:extLst>
                    <a:ext uri="{9D8B030D-6E8A-4147-A177-3AD203B41FA5}">
                      <a16:colId xmlns:a16="http://schemas.microsoft.com/office/drawing/2014/main" val="70945032"/>
                    </a:ext>
                  </a:extLst>
                </a:gridCol>
                <a:gridCol w="1233118">
                  <a:extLst>
                    <a:ext uri="{9D8B030D-6E8A-4147-A177-3AD203B41FA5}">
                      <a16:colId xmlns:a16="http://schemas.microsoft.com/office/drawing/2014/main" val="4003117185"/>
                    </a:ext>
                  </a:extLst>
                </a:gridCol>
              </a:tblGrid>
              <a:tr h="679755">
                <a:tc>
                  <a:txBody>
                    <a:bodyPr/>
                    <a:lstStyle/>
                    <a:p>
                      <a:r>
                        <a:rPr lang="en-US"/>
                        <a:t>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Data Availability 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Hardware Required 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Training Intensity 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Error Proneness (5)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902887"/>
                  </a:ext>
                </a:extLst>
              </a:tr>
              <a:tr h="678493">
                <a:tc>
                  <a:txBody>
                    <a:bodyPr/>
                    <a:lstStyle/>
                    <a:p>
                      <a:r>
                        <a:rPr lang="en-US"/>
                        <a:t>Classical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340139"/>
                  </a:ext>
                </a:extLst>
              </a:tr>
              <a:tr h="679755">
                <a:tc>
                  <a:txBody>
                    <a:bodyPr/>
                    <a:lstStyle/>
                    <a:p>
                      <a:r>
                        <a:rPr lang="en-US"/>
                        <a:t>Thermal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945648"/>
                  </a:ext>
                </a:extLst>
              </a:tr>
              <a:tr h="67975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Combined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99344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C1E28-41BE-198F-7B57-D2E581219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847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B9AC6-4A5C-43E1-BDF6-065F47A0C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 Breakdown Structure</a:t>
            </a:r>
            <a:br>
              <a:rPr lang="en-US"/>
            </a:br>
            <a:r>
              <a:rPr lang="en-US">
                <a:ea typeface="Calibri Light"/>
                <a:cs typeface="Calibri Light"/>
              </a:rPr>
              <a:t>&amp; </a:t>
            </a:r>
            <a:r>
              <a:rPr lang="en-US">
                <a:ea typeface="+mj-lt"/>
                <a:cs typeface="+mj-lt"/>
              </a:rPr>
              <a:t>Gantt Chart</a:t>
            </a:r>
            <a:endParaRPr lang="en-US">
              <a:cs typeface="Calibri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EA33-7BB5-47C3-992B-691B3845E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920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F95BE-19D1-0360-0BAE-2CD623C0E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Software: </a:t>
            </a:r>
            <a:r>
              <a:rPr lang="en-US">
                <a:ea typeface="+mj-lt"/>
                <a:cs typeface="+mj-lt"/>
              </a:rPr>
              <a:t>High Level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FA0A32-F6A4-F75A-B18D-E204388A8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58</a:t>
            </a:fld>
            <a:endParaRPr lang="en-US"/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E1767A39-7BA3-2866-F4EB-61AD2711C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77" y="1711099"/>
            <a:ext cx="1438275" cy="1628775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B233DD0-3F44-9FC5-B4D0-C950819EE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974" y="817689"/>
            <a:ext cx="6349284" cy="598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8728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CDC1C-CC6A-C9E0-0B21-3666E154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Software: In-depth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3E18E-40A0-6814-8401-A5A1C4546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59</a:t>
            </a:fld>
            <a:endParaRPr lang="en-US"/>
          </a:p>
        </p:txBody>
      </p:sp>
      <p:pic>
        <p:nvPicPr>
          <p:cNvPr id="10" name="Picture 7" descr="A picture containing text, several, sale&#10;&#10;Description automatically generated">
            <a:extLst>
              <a:ext uri="{FF2B5EF4-FFF2-40B4-BE49-F238E27FC236}">
                <a16:creationId xmlns:a16="http://schemas.microsoft.com/office/drawing/2014/main" id="{476D6793-D6F2-6B68-8296-3C477051D2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69" b="55735"/>
          <a:stretch/>
        </p:blipFill>
        <p:spPr>
          <a:xfrm>
            <a:off x="433353" y="1354307"/>
            <a:ext cx="10384680" cy="432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663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33E6-42EB-8D57-211A-BCBAB0765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1. Reported Fire / Missing Person</a:t>
            </a:r>
            <a:endParaRPr lang="en-U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DF4EE-B4A8-524E-A939-5CF16E812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cs typeface="Calibri"/>
              </a:rPr>
              <a:t>Receive reports from ground control involving fire or missing persons</a:t>
            </a:r>
          </a:p>
          <a:p>
            <a:r>
              <a:rPr lang="en-US">
                <a:cs typeface="Calibri"/>
              </a:rPr>
              <a:t>Generalized location and environment defined beforehand</a:t>
            </a:r>
          </a:p>
          <a:p>
            <a:pPr lvl="1"/>
            <a:r>
              <a:rPr lang="en-US">
                <a:ea typeface="+mn-lt"/>
                <a:cs typeface="+mn-lt"/>
              </a:rPr>
              <a:t>Search area locations currently scheduled to reside in an open field sectioned into four separate areas</a:t>
            </a:r>
          </a:p>
          <a:p>
            <a:pPr lvl="2"/>
            <a:r>
              <a:rPr lang="en-US">
                <a:ea typeface="+mn-lt"/>
                <a:cs typeface="+mn-lt"/>
              </a:rPr>
              <a:t>Search Area 1, Search Area 2, Avoidance Area, and Takeoff Zone</a:t>
            </a:r>
          </a:p>
          <a:p>
            <a:pPr lvl="1"/>
            <a:r>
              <a:rPr lang="en-US">
                <a:ea typeface="+mn-lt"/>
                <a:cs typeface="+mn-lt"/>
              </a:rPr>
              <a:t>AMA field, Springfield Beckley Municipal Airport, or other area defined by advisors</a:t>
            </a:r>
            <a:endParaRPr lang="en-US">
              <a:cs typeface="Calibri"/>
            </a:endParaRPr>
          </a:p>
          <a:p>
            <a:r>
              <a:rPr lang="en-US">
                <a:highlight>
                  <a:srgbClr val="00FFFF"/>
                </a:highlight>
                <a:ea typeface="+mn-lt"/>
                <a:cs typeface="+mn-lt"/>
              </a:rPr>
              <a:t>Detection of a fire that is at least 2 feet across in the search area</a:t>
            </a:r>
          </a:p>
          <a:p>
            <a:r>
              <a:rPr lang="en-US">
                <a:highlight>
                  <a:srgbClr val="00FFFF"/>
                </a:highlight>
                <a:ea typeface="+mn-lt"/>
                <a:cs typeface="+mn-lt"/>
              </a:rPr>
              <a:t>Detection of a person moving at a minimum of 1.3 meters per second</a:t>
            </a:r>
          </a:p>
          <a:p>
            <a:r>
              <a:rPr lang="en-US">
                <a:cs typeface="Calibri"/>
              </a:rPr>
              <a:t>Pre-mission brief to include</a:t>
            </a:r>
          </a:p>
          <a:p>
            <a:pPr lvl="1"/>
            <a:r>
              <a:rPr lang="en-US">
                <a:cs typeface="Calibri"/>
              </a:rPr>
              <a:t>Summary of planned tasks</a:t>
            </a:r>
            <a:endParaRPr lang="en-US" sz="2800">
              <a:cs typeface="Calibri" panose="020F0502020204030204"/>
            </a:endParaRPr>
          </a:p>
          <a:p>
            <a:pPr lvl="1"/>
            <a:r>
              <a:rPr lang="en-US">
                <a:ea typeface="+mn-lt"/>
                <a:cs typeface="+mn-lt"/>
              </a:rPr>
              <a:t>Identification of Team Lead/Safety Pilot </a:t>
            </a:r>
          </a:p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Teams have 40 minutes to complete the mission </a:t>
            </a:r>
            <a:endParaRPr lang="en-US"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F774E-DF48-FE8E-A952-FC8D64225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094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D2FF1-CB2F-D6A5-6C74-906B6563D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Software: In-depth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59FEB-83DC-E89F-C1FA-153F217AB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60</a:t>
            </a:fld>
            <a:endParaRPr lang="en-US"/>
          </a:p>
        </p:txBody>
      </p:sp>
      <p:pic>
        <p:nvPicPr>
          <p:cNvPr id="8" name="Picture 7" descr="A picture containing text, several, sale&#10;&#10;Description automatically generated">
            <a:extLst>
              <a:ext uri="{FF2B5EF4-FFF2-40B4-BE49-F238E27FC236}">
                <a16:creationId xmlns:a16="http://schemas.microsoft.com/office/drawing/2014/main" id="{F10893AA-607C-A20B-D9E8-584501416D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55" t="43894" r="-104" b="-220"/>
          <a:stretch/>
        </p:blipFill>
        <p:spPr>
          <a:xfrm>
            <a:off x="1903691" y="1300645"/>
            <a:ext cx="8381721" cy="550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838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1A3D9-7231-A4CD-0909-DEB48757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Deliverables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4CB75-75CE-386A-36EE-08C848850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262" y="6367082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61</a:t>
            </a:fld>
            <a:endParaRPr lang="en-US"/>
          </a:p>
        </p:txBody>
      </p:sp>
      <p:pic>
        <p:nvPicPr>
          <p:cNvPr id="3" name="Picture 4" descr="Timeline&#10;&#10;Description automatically generated">
            <a:extLst>
              <a:ext uri="{FF2B5EF4-FFF2-40B4-BE49-F238E27FC236}">
                <a16:creationId xmlns:a16="http://schemas.microsoft.com/office/drawing/2014/main" id="{DE1EE849-8B50-A0CE-F9A4-5FF527489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88" y="1859186"/>
            <a:ext cx="10979063" cy="313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6807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04F191-FAB9-45D5-9725-1FF2B7D3B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B5305F-331B-402B-8DAC-AA37AAB3D10C}"/>
              </a:ext>
            </a:extLst>
          </p:cNvPr>
          <p:cNvSpPr txBox="1"/>
          <p:nvPr/>
        </p:nvSpPr>
        <p:spPr>
          <a:xfrm>
            <a:off x="3214915" y="3011715"/>
            <a:ext cx="644434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/>
              <a:t>Thank you! Questions?</a:t>
            </a:r>
          </a:p>
        </p:txBody>
      </p:sp>
    </p:spTree>
    <p:extLst>
      <p:ext uri="{BB962C8B-B14F-4D97-AF65-F5344CB8AC3E}">
        <p14:creationId xmlns:p14="http://schemas.microsoft.com/office/powerpoint/2010/main" val="8846410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9F9FF-8B91-4FE1-9BA9-440AA96B1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C519E1-2C90-46D2-B6E4-733CA8FAB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9712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856BC-A518-596B-E2B1-A1DD929ED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Avoidance Links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25108-4529-A3A5-4579-96DAF88E3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cs typeface="Calibri"/>
              </a:rPr>
              <a:t>Fuzzy/Heading Based</a:t>
            </a:r>
          </a:p>
          <a:p>
            <a:pPr lvl="1"/>
            <a:r>
              <a:rPr lang="en-US">
                <a:cs typeface="Calibri"/>
                <a:hlinkClick r:id="rId2"/>
              </a:rPr>
              <a:t>https://arc.aiaa.org/doi/pdf/10.2514/6.2015-2031</a:t>
            </a:r>
            <a:r>
              <a:rPr lang="en-US">
                <a:cs typeface="Calibri"/>
              </a:rPr>
              <a:t> Brandin Cooks</a:t>
            </a:r>
          </a:p>
          <a:p>
            <a:pPr lvl="1"/>
            <a:r>
              <a:rPr lang="en-US">
                <a:ea typeface="+mn-lt"/>
                <a:cs typeface="+mn-lt"/>
                <a:hlinkClick r:id="rId3"/>
              </a:rPr>
              <a:t>https://www.researchgate.net/publication/264742784_A_Novel_System_for_Non-Cooperative_UAV_Sense-and-Avoid</a:t>
            </a:r>
            <a:r>
              <a:rPr lang="en-US">
                <a:ea typeface="+mn-lt"/>
                <a:cs typeface="+mn-lt"/>
              </a:rPr>
              <a:t> 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Gyroscope</a:t>
            </a:r>
          </a:p>
          <a:p>
            <a:pPr lvl="1"/>
            <a:r>
              <a:rPr lang="en-US">
                <a:cs typeface="Calibri"/>
                <a:hlinkClick r:id="rId4"/>
              </a:rPr>
              <a:t>http://www.cds.caltech.edu/~marsden/bib/2003/15-ChShMaOl2003/ChShMaOl2003.pdf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Force Field</a:t>
            </a:r>
          </a:p>
          <a:p>
            <a:pPr lvl="1"/>
            <a:r>
              <a:rPr lang="en-US">
                <a:ea typeface="+mn-lt"/>
                <a:cs typeface="+mn-lt"/>
                <a:hlinkClick r:id="rId5"/>
              </a:rPr>
              <a:t>https://link.springer.com/content/pdf/10.1007/978-3-319-17765-6.pdf?pdf=button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>
                <a:ea typeface="+mn-lt"/>
                <a:cs typeface="+mn-lt"/>
                <a:hlinkClick r:id="rId6"/>
              </a:rPr>
              <a:t>https://ieeexplore.ieee.org/stamp/stamp.jsp?tp=&amp;arnumber=664154</a:t>
            </a:r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B9EFC-6523-66E5-4FA4-3FD84977A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0084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9A917-25CD-880F-FDB5-21BCDAE4B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Avoidance Lit Review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75538-50F3-BEBE-E41D-BCC18876F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3353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400">
              <a:cs typeface="Calibri"/>
            </a:endParaRPr>
          </a:p>
          <a:p>
            <a:r>
              <a:rPr lang="en-US" sz="1400">
                <a:ea typeface="+mn-lt"/>
                <a:cs typeface="+mn-lt"/>
              </a:rPr>
              <a:t>A review on collision avoidance systems for unmanned aerial vehicles. </a:t>
            </a:r>
            <a:r>
              <a:rPr lang="en-US" sz="1400">
                <a:cs typeface="Calibri"/>
              </a:rPr>
              <a:t>3 major approaches – Rule based which uses pre-defined rules (ex. turn left always) NOT good for unexpected maneuvers in our case. This would work for commercial flights but not here.</a:t>
            </a:r>
          </a:p>
          <a:p>
            <a:r>
              <a:rPr lang="en-US" sz="1400">
                <a:cs typeface="Calibri"/>
              </a:rPr>
              <a:t>Force field approach - Can require fast changes in speed or direction. Not guaranteed solutions because vehicle cant handle some of the maneuvers. </a:t>
            </a:r>
          </a:p>
          <a:p>
            <a:pPr lvl="1"/>
            <a:r>
              <a:rPr lang="en-US" sz="1000">
                <a:ea typeface="+mn-lt"/>
                <a:cs typeface="+mn-lt"/>
                <a:hlinkClick r:id="rId3"/>
              </a:rPr>
              <a:t>http://www.cds.caltech.edu/~marsden/bib/2003/15-ChShMaOl2003/ChShMaOl2003.pdf</a:t>
            </a:r>
            <a:r>
              <a:rPr lang="en-US" sz="1000">
                <a:ea typeface="+mn-lt"/>
                <a:cs typeface="+mn-lt"/>
              </a:rPr>
              <a:t> </a:t>
            </a:r>
            <a:r>
              <a:rPr lang="en-US" sz="1000">
                <a:cs typeface="Calibri"/>
              </a:rPr>
              <a:t>     There exists a neighborhood that can trap the vehicle. Computationally could be tough and only considers single vehicle typically. So use </a:t>
            </a:r>
            <a:r>
              <a:rPr lang="en-US" sz="1000" err="1">
                <a:cs typeface="Calibri"/>
              </a:rPr>
              <a:t>gryoscopic</a:t>
            </a:r>
            <a:r>
              <a:rPr lang="en-US" sz="1000">
                <a:cs typeface="Calibri"/>
              </a:rPr>
              <a:t> forces. Completely decentralized. </a:t>
            </a:r>
          </a:p>
          <a:p>
            <a:pPr lvl="1"/>
            <a:r>
              <a:rPr lang="en-US" sz="1000">
                <a:cs typeface="Calibri"/>
              </a:rPr>
              <a:t>3 forces. Potential force with minimum at the target. Damping force. Gyroscopic force. Potential is gradient of field to the target. Damping is simply velocity driven. So is </a:t>
            </a:r>
            <a:r>
              <a:rPr lang="en-US" sz="1000" err="1">
                <a:cs typeface="Calibri"/>
              </a:rPr>
              <a:t>gryo</a:t>
            </a:r>
            <a:r>
              <a:rPr lang="en-US" sz="1000">
                <a:cs typeface="Calibri"/>
              </a:rPr>
              <a:t> force. This seems like a direct upgrade to </a:t>
            </a:r>
            <a:r>
              <a:rPr lang="en-US" sz="1000" err="1">
                <a:cs typeface="Calibri"/>
              </a:rPr>
              <a:t>jared</a:t>
            </a:r>
            <a:r>
              <a:rPr lang="en-US" sz="1000">
                <a:cs typeface="Calibri"/>
              </a:rPr>
              <a:t> stuff. Works in 3d and 2d. Lets go with 2d. Floor and ceiling are interesting</a:t>
            </a:r>
          </a:p>
          <a:p>
            <a:r>
              <a:rPr lang="en-US" sz="1400">
                <a:cs typeface="Calibri"/>
              </a:rPr>
              <a:t>Optimized approaches – cost function like flight time, energy, deviation, etc. Includes game theory, genetic based, optimal control methods. Non cooperative game in our case </a:t>
            </a:r>
          </a:p>
          <a:p>
            <a:pPr lvl="1"/>
            <a:r>
              <a:rPr lang="en-US" sz="1000">
                <a:ea typeface="+mn-lt"/>
                <a:cs typeface="+mn-lt"/>
              </a:rPr>
              <a:t>Conflict Resolution for Multi-Agent Hybrid Systems. describes this cost function use in zero sum game theory. Notably for fixed wings but the cost function and velocity approach matches </a:t>
            </a:r>
            <a:r>
              <a:rPr lang="en-US" sz="1000" err="1">
                <a:ea typeface="+mn-lt"/>
                <a:cs typeface="+mn-lt"/>
              </a:rPr>
              <a:t>jared</a:t>
            </a:r>
            <a:r>
              <a:rPr lang="en-US" sz="1000">
                <a:ea typeface="+mn-lt"/>
                <a:cs typeface="+mn-lt"/>
              </a:rPr>
              <a:t> code</a:t>
            </a:r>
          </a:p>
          <a:p>
            <a:pPr lvl="1"/>
            <a:r>
              <a:rPr lang="en-US" sz="1000">
                <a:ea typeface="+mn-lt"/>
                <a:cs typeface="+mn-lt"/>
              </a:rPr>
              <a:t>Optimized can be computationally hard and unexplainable... time to mention fuzzy</a:t>
            </a:r>
          </a:p>
          <a:p>
            <a:r>
              <a:rPr lang="en-US" sz="1400">
                <a:ea typeface="+mn-lt"/>
                <a:cs typeface="+mn-lt"/>
              </a:rPr>
              <a:t>A Novel System for Non-Cooperative UAV Sense-And-Avoid – just math here for desired heading vs current and obstacles. They did include EKF and some trajectory predictions which could be useful in addition to our stuff. </a:t>
            </a:r>
          </a:p>
          <a:p>
            <a:r>
              <a:rPr lang="en-US" sz="1400">
                <a:ea typeface="+mn-lt"/>
                <a:cs typeface="+mn-lt"/>
              </a:rPr>
              <a:t>Fuzzy stuff – think </a:t>
            </a:r>
            <a:r>
              <a:rPr lang="en-US" sz="1400" err="1">
                <a:ea typeface="+mn-lt"/>
                <a:cs typeface="+mn-lt"/>
              </a:rPr>
              <a:t>brandin</a:t>
            </a:r>
            <a:r>
              <a:rPr lang="en-US" sz="1400">
                <a:ea typeface="+mn-lt"/>
                <a:cs typeface="+mn-lt"/>
              </a:rPr>
              <a:t> cook things here. Headings and distances. Super boring and not optimal. Its explainable whoop di doo</a:t>
            </a:r>
          </a:p>
          <a:p>
            <a:r>
              <a:rPr lang="en-US" sz="1400">
                <a:ea typeface="+mn-lt"/>
                <a:cs typeface="+mn-lt"/>
              </a:rPr>
              <a:t>3dTSP genetic algorithm analysis - https://www.hindawi.com/journals/jat/2022/4124950/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1E384-40E7-43B1-D0E6-A190A38BB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022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178AB-27F3-295C-7EF0-B6177109D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Detection Literature Review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972AA-3A26-DE51-AF21-C3F6F6097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ea typeface="+mn-lt"/>
                <a:cs typeface="+mn-lt"/>
                <a:hlinkClick r:id="rId2"/>
              </a:rPr>
              <a:t>https://ieeexplore.ieee.org/document/9369386</a:t>
            </a:r>
            <a:r>
              <a:rPr lang="en-US" sz="1800">
                <a:ea typeface="+mn-lt"/>
                <a:cs typeface="+mn-lt"/>
              </a:rPr>
              <a:t> - Search and Rescue using YOLO on UAV</a:t>
            </a:r>
          </a:p>
          <a:p>
            <a:pPr lvl="1"/>
            <a:r>
              <a:rPr lang="en-US" sz="1800">
                <a:cs typeface="Calibri" panose="020F0502020204030204"/>
              </a:rPr>
              <a:t>Gives specific YOLO training parameters, demonstrates high success rate using YOLO</a:t>
            </a:r>
          </a:p>
          <a:p>
            <a:r>
              <a:rPr lang="en-US" sz="1800">
                <a:ea typeface="+mn-lt"/>
                <a:cs typeface="+mn-lt"/>
                <a:hlinkClick r:id="rId3"/>
              </a:rPr>
              <a:t>https://ieeexplore.ieee.org/abstract/document/9345010?casa_token=fePDbnnjgFUAAAAA:DVoQw1i3yC8bAwd4H6Hq78jsfTyXmOZ6Qn-MIUwqq9DIt1H3Ln9HeRDIZIqh2gM106rLa3k</a:t>
            </a:r>
            <a:r>
              <a:rPr lang="en-US" sz="1800">
                <a:ea typeface="+mn-lt"/>
                <a:cs typeface="+mn-lt"/>
              </a:rPr>
              <a:t> - Using YOLO and </a:t>
            </a:r>
            <a:r>
              <a:rPr lang="en-US" sz="1800" err="1">
                <a:ea typeface="+mn-lt"/>
                <a:cs typeface="+mn-lt"/>
              </a:rPr>
              <a:t>DeepSort</a:t>
            </a:r>
            <a:r>
              <a:rPr lang="en-US" sz="1800">
                <a:ea typeface="+mn-lt"/>
                <a:cs typeface="+mn-lt"/>
              </a:rPr>
              <a:t> to detect objects</a:t>
            </a:r>
          </a:p>
          <a:p>
            <a:pPr lvl="1"/>
            <a:r>
              <a:rPr lang="en-US" sz="1800">
                <a:cs typeface="Calibri" panose="020F0502020204030204"/>
              </a:rPr>
              <a:t>Demonstrates </a:t>
            </a:r>
            <a:r>
              <a:rPr lang="en-US" sz="1800" err="1">
                <a:cs typeface="Calibri" panose="020F0502020204030204"/>
              </a:rPr>
              <a:t>DeepSort</a:t>
            </a:r>
            <a:r>
              <a:rPr lang="en-US" sz="1800">
                <a:cs typeface="Calibri" panose="020F0502020204030204"/>
              </a:rPr>
              <a:t>, a program for detection and localization refinement, which is built off of a Kalman filter</a:t>
            </a:r>
          </a:p>
          <a:p>
            <a:pPr lvl="1"/>
            <a:r>
              <a:rPr lang="en-US" sz="1800" err="1">
                <a:cs typeface="Calibri" panose="020F0502020204030204"/>
              </a:rPr>
              <a:t>DeepSort</a:t>
            </a:r>
            <a:r>
              <a:rPr lang="en-US" sz="1800">
                <a:cs typeface="Calibri" panose="020F0502020204030204"/>
              </a:rPr>
              <a:t> has many advanced detection capabilities, however most of these are beyond the scope of the mission at hand</a:t>
            </a:r>
          </a:p>
          <a:p>
            <a:r>
              <a:rPr lang="en-US" sz="1800">
                <a:ea typeface="+mn-lt"/>
                <a:cs typeface="+mn-lt"/>
                <a:hlinkClick r:id="rId4"/>
              </a:rPr>
              <a:t>https://www.bzarg.com/p/how-a-kalman-filter-works-in-pictures/</a:t>
            </a:r>
          </a:p>
          <a:p>
            <a:pPr lvl="1"/>
            <a:r>
              <a:rPr lang="en-US" sz="1800">
                <a:ea typeface="+mn-lt"/>
                <a:cs typeface="+mn-lt"/>
              </a:rPr>
              <a:t>How a Kalman filter works in pictures</a:t>
            </a:r>
            <a:endParaRPr lang="en-US" sz="1800">
              <a:cs typeface="Calibri" panose="020F0502020204030204"/>
            </a:endParaRPr>
          </a:p>
          <a:p>
            <a:endParaRPr lang="en-US" sz="2200"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C48A1-0768-9112-3872-35DCF05EC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659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908B9-EF4D-3AEA-A80A-BF8758D46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Path Planning Literature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DAB42-4FB8-49EE-EC42-A2BAAAF53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  <a:hlinkClick r:id="rId2"/>
              </a:rPr>
              <a:t>https://ieeexplore.ieee.org/abstract/document/9080397</a:t>
            </a:r>
            <a:endParaRPr lang="en-US">
              <a:ea typeface="+mn-lt"/>
              <a:cs typeface="+mn-lt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A554B-3FC5-0B6F-7AF9-63F911AEE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549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33E6-42EB-8D57-211A-BCBAB0765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2. Deploy UAS</a:t>
            </a:r>
            <a:endParaRPr lang="en-U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DF4EE-B4A8-524E-A939-5CF16E812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Departure of UAS to search locations</a:t>
            </a:r>
          </a:p>
          <a:p>
            <a:r>
              <a:rPr lang="en-US">
                <a:ea typeface="+mn-lt"/>
                <a:cs typeface="+mn-lt"/>
              </a:rPr>
              <a:t>UAS must be able to fly 8 miles when fully loaded in a single flight</a:t>
            </a:r>
          </a:p>
          <a:p>
            <a:r>
              <a:rPr lang="en-US">
                <a:ea typeface="+mn-lt"/>
                <a:cs typeface="+mn-lt"/>
              </a:rPr>
              <a:t>UAS must weigh 55 pounds or less at takeoff</a:t>
            </a:r>
            <a:endParaRPr lang="en-US">
              <a:cs typeface="Calibri"/>
            </a:endParaRPr>
          </a:p>
          <a:p>
            <a:pPr lvl="1"/>
            <a:r>
              <a:rPr lang="en-US">
                <a:ea typeface="+mn-lt"/>
                <a:cs typeface="+mn-lt"/>
              </a:rPr>
              <a:t>Unless operating under a COA </a:t>
            </a:r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Teams are limited to 30 minutes of flight time</a:t>
            </a:r>
          </a:p>
          <a:p>
            <a:pPr lvl="1"/>
            <a:r>
              <a:rPr lang="en-US">
                <a:ea typeface="+mn-lt"/>
                <a:cs typeface="+mn-lt"/>
              </a:rPr>
              <a:t>Which is when the team occupies the runway or airspace</a:t>
            </a:r>
          </a:p>
          <a:p>
            <a:r>
              <a:rPr lang="en-US">
                <a:ea typeface="+mn-lt"/>
                <a:cs typeface="+mn-lt"/>
              </a:rPr>
              <a:t>The UAS must autonomously RTH/RTL after 30 sec of comm. loss </a:t>
            </a:r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UAS must be capable of resuming a mission after an interruption </a:t>
            </a:r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F774E-DF48-FE8E-A952-FC8D64225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96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33E6-42EB-8D57-211A-BCBAB0765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3. Follow Waypoints to First Search</a:t>
            </a:r>
            <a:endParaRPr lang="en-U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DF4EE-B4A8-524E-A939-5CF16E812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Obstacles are bounded polygons that must be avoided</a:t>
            </a:r>
            <a:endParaRPr lang="en-US">
              <a:ea typeface="+mn-lt"/>
              <a:cs typeface="+mn-lt"/>
            </a:endParaRPr>
          </a:p>
          <a:p>
            <a:r>
              <a:rPr lang="en-US">
                <a:cs typeface="Calibri"/>
              </a:rPr>
              <a:t>Waypoints are sets of (Latitude, Longitude, Altitude) points</a:t>
            </a:r>
          </a:p>
          <a:p>
            <a:pPr lvl="1"/>
            <a:r>
              <a:rPr lang="en-US">
                <a:cs typeface="Calibri"/>
              </a:rPr>
              <a:t>Distance between first and last waypoints may be up to 6 miles in length</a:t>
            </a:r>
          </a:p>
          <a:p>
            <a:r>
              <a:rPr lang="en-US">
                <a:ea typeface="+mn-lt"/>
                <a:cs typeface="+mn-lt"/>
              </a:rPr>
              <a:t>Planned path for the mission must be able to fly autonomously</a:t>
            </a:r>
          </a:p>
          <a:p>
            <a:r>
              <a:rPr lang="en-US">
                <a:ea typeface="+mn-lt"/>
                <a:cs typeface="+mn-lt"/>
              </a:rPr>
              <a:t>Waypoints, flight boundary, etc. received from interop server</a:t>
            </a:r>
            <a:endParaRPr lang="en-US"/>
          </a:p>
          <a:p>
            <a:pPr lvl="1"/>
            <a:r>
              <a:rPr lang="en-US">
                <a:cs typeface="Calibri"/>
              </a:rPr>
              <a:t>Max waypoint error is 25 ft absolute distance from waypoint location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Must fly through waypoint path after every takeoff</a:t>
            </a:r>
          </a:p>
          <a:p>
            <a:r>
              <a:rPr lang="en-US">
                <a:ea typeface="+mn-lt"/>
                <a:cs typeface="+mn-lt"/>
              </a:rPr>
              <a:t>UAV must remain in communication range up to distance of 1 mile</a:t>
            </a:r>
          </a:p>
          <a:p>
            <a:endParaRPr lang="en-US"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F774E-DF48-FE8E-A952-FC8D64225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81800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33E6-42EB-8D57-211A-BCBAB0765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4. Locating Fire</a:t>
            </a:r>
            <a:endParaRPr lang="en-U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DF4EE-B4A8-524E-A939-5CF16E812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Finding </a:t>
            </a:r>
            <a:r>
              <a:rPr lang="en-US">
                <a:ea typeface="+mn-lt"/>
                <a:cs typeface="+mn-lt"/>
              </a:rPr>
              <a:t>reported fire located in first search area</a:t>
            </a:r>
          </a:p>
          <a:p>
            <a:r>
              <a:rPr lang="en-US">
                <a:ea typeface="+mn-lt"/>
                <a:cs typeface="+mn-lt"/>
              </a:rPr>
              <a:t>UAS must detect fire that is at least 2 ft across in the search area 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Images of the entire search area must be captured within 5 minutes </a:t>
            </a:r>
            <a:endParaRPr lang="en-US">
              <a:cs typeface="Calibri"/>
            </a:endParaRPr>
          </a:p>
          <a:p>
            <a:pPr lvl="1"/>
            <a:r>
              <a:rPr lang="en-US">
                <a:highlight>
                  <a:srgbClr val="00FFFF"/>
                </a:highlight>
                <a:ea typeface="+mn-lt"/>
                <a:cs typeface="+mn-lt"/>
              </a:rPr>
              <a:t>Overall image processing must be at least 0.4 frames per second</a:t>
            </a:r>
            <a:endParaRPr lang="en-US">
              <a:highlight>
                <a:srgbClr val="00FFFF"/>
              </a:highlight>
              <a:cs typeface="Calibri"/>
            </a:endParaRPr>
          </a:p>
          <a:p>
            <a:pPr lvl="1"/>
            <a:r>
              <a:rPr lang="en-US">
                <a:ea typeface="+mn-lt"/>
                <a:cs typeface="+mn-lt"/>
              </a:rPr>
              <a:t>Fire Identification boundary must be displayed </a:t>
            </a:r>
          </a:p>
          <a:p>
            <a:r>
              <a:rPr lang="en-US">
                <a:ea typeface="+mn-lt"/>
                <a:cs typeface="+mn-lt"/>
              </a:rPr>
              <a:t>UAS must localize detected fire in GPS coordinates</a:t>
            </a:r>
          </a:p>
          <a:p>
            <a:pPr lvl="1"/>
            <a:r>
              <a:rPr lang="en-US">
                <a:ea typeface="+mn-lt"/>
                <a:cs typeface="+mn-lt"/>
              </a:rPr>
              <a:t>Localization is done in real time</a:t>
            </a:r>
          </a:p>
          <a:p>
            <a:pPr marL="685800">
              <a:spcBef>
                <a:spcPts val="500"/>
              </a:spcBef>
            </a:pPr>
            <a:r>
              <a:rPr lang="en-US" sz="2400">
                <a:ea typeface="+mn-lt"/>
                <a:cs typeface="+mn-lt"/>
              </a:rPr>
              <a:t>GPS localization is within 5 feet on average</a:t>
            </a:r>
          </a:p>
          <a:p>
            <a:pPr marL="685800">
              <a:spcBef>
                <a:spcPts val="500"/>
              </a:spcBef>
            </a:pPr>
            <a:r>
              <a:rPr lang="en-US" sz="2400">
                <a:ea typeface="+mn-lt"/>
                <a:cs typeface="+mn-lt"/>
              </a:rPr>
              <a:t>Interop must grade the accuracy of the fire localization</a:t>
            </a:r>
            <a:endParaRPr lang="en-US">
              <a:cs typeface="Calibri"/>
            </a:endParaRPr>
          </a:p>
          <a:p>
            <a:pPr marL="685800">
              <a:spcBef>
                <a:spcPts val="500"/>
              </a:spcBef>
            </a:pPr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F774E-DF48-FE8E-A952-FC8D64225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2842"/>
      </p:ext>
    </p:extLst>
  </p:cSld>
  <p:clrMapOvr>
    <a:masterClrMapping/>
  </p:clrMapOvr>
</p:sld>
</file>

<file path=ppt/theme/theme1.xml><?xml version="1.0" encoding="utf-8"?>
<a:theme xmlns:a="http://schemas.openxmlformats.org/drawingml/2006/main" name="UCAV_Theme_00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AV_Theme_00" id="{8C73EF1C-AC9A-4001-B3DD-4C3F5F3B8BAC}" vid="{607B05AE-37D2-4738-9C2C-98701DF9CCE5}"/>
    </a:ext>
  </a:extLst>
</a:theme>
</file>

<file path=ppt/theme/theme2.xml><?xml version="1.0" encoding="utf-8"?>
<a:theme xmlns:a="http://schemas.openxmlformats.org/drawingml/2006/main" name="UCAV_Theme_00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AV_Theme_00" id="{8C73EF1C-AC9A-4001-B3DD-4C3F5F3B8BAC}" vid="{607B05AE-37D2-4738-9C2C-98701DF9CCE5}"/>
    </a:ext>
  </a:extLst>
</a:theme>
</file>

<file path=ppt/theme/theme3.xml><?xml version="1.0" encoding="utf-8"?>
<a:theme xmlns:a="http://schemas.openxmlformats.org/drawingml/2006/main" name="UCAV_Theme_00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AV_Theme_00" id="{8C73EF1C-AC9A-4001-B3DD-4C3F5F3B8BAC}" vid="{607B05AE-37D2-4738-9C2C-98701DF9CCE5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e14058f-c78f-4fe0-afda-45ab7161c890">
      <Terms xmlns="http://schemas.microsoft.com/office/infopath/2007/PartnerControls"/>
    </lcf76f155ced4ddcb4097134ff3c332f>
    <TaxCatchAll xmlns="8be56858-bf0c-43d6-954d-be7222281d29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8698788027A347AC1F6431EFB5A903" ma:contentTypeVersion="22" ma:contentTypeDescription="Create a new document." ma:contentTypeScope="" ma:versionID="787e22450026c6d0c64f6817a5ef077e">
  <xsd:schema xmlns:xsd="http://www.w3.org/2001/XMLSchema" xmlns:xs="http://www.w3.org/2001/XMLSchema" xmlns:p="http://schemas.microsoft.com/office/2006/metadata/properties" xmlns:ns2="be14058f-c78f-4fe0-afda-45ab7161c890" xmlns:ns3="8faf9b0c-3ebc-417f-8394-6834643a7d10" xmlns:ns4="8be56858-bf0c-43d6-954d-be7222281d29" targetNamespace="http://schemas.microsoft.com/office/2006/metadata/properties" ma:root="true" ma:fieldsID="0bc391b063f22fa620f85d7bc4865163" ns2:_="" ns3:_="" ns4:_="">
    <xsd:import namespace="be14058f-c78f-4fe0-afda-45ab7161c890"/>
    <xsd:import namespace="8faf9b0c-3ebc-417f-8394-6834643a7d10"/>
    <xsd:import namespace="8be56858-bf0c-43d6-954d-be7222281d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4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14058f-c78f-4fe0-afda-45ab7161c8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e7ed257-b896-4b55-84f7-2c4d79b9c33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af9b0c-3ebc-417f-8394-6834643a7d10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e56858-bf0c-43d6-954d-be7222281d29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921f26c8-4f65-4599-975d-cc0f4011db50}" ma:internalName="TaxCatchAll" ma:showField="CatchAllData" ma:web="8faf9b0c-3ebc-417f-8394-6834643a7d1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3BDBE6C-A05A-4D83-878F-D71684816FA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7EF687F-2116-41CB-9453-1B04F99115C8}">
  <ds:schemaRefs>
    <ds:schemaRef ds:uri="8be56858-bf0c-43d6-954d-be7222281d29"/>
    <ds:schemaRef ds:uri="8faf9b0c-3ebc-417f-8394-6834643a7d10"/>
    <ds:schemaRef ds:uri="be14058f-c78f-4fe0-afda-45ab7161c89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BC83790-EC08-4984-BC3B-15D1596FD5FC}">
  <ds:schemaRefs>
    <ds:schemaRef ds:uri="8be56858-bf0c-43d6-954d-be7222281d29"/>
    <ds:schemaRef ds:uri="8faf9b0c-3ebc-417f-8394-6834643a7d10"/>
    <ds:schemaRef ds:uri="be14058f-c78f-4fe0-afda-45ab7161c89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UAVML_theme</Template>
  <Application>Microsoft Office PowerPoint</Application>
  <PresentationFormat>Widescreen</PresentationFormat>
  <Slides>67</Slides>
  <Notes>29</Notes>
  <HiddenSlides>2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67</vt:i4>
      </vt:variant>
    </vt:vector>
  </HeadingPairs>
  <TitlesOfParts>
    <vt:vector size="70" baseType="lpstr">
      <vt:lpstr>UCAV_Theme_00</vt:lpstr>
      <vt:lpstr>UCAV_Theme_00</vt:lpstr>
      <vt:lpstr>UCAV_Theme_00</vt:lpstr>
      <vt:lpstr>Preliminary Design Review</vt:lpstr>
      <vt:lpstr>READ THIS FIRST</vt:lpstr>
      <vt:lpstr>Overview</vt:lpstr>
      <vt:lpstr>Concept of Operations</vt:lpstr>
      <vt:lpstr>Concept Of Operations (High Level)</vt:lpstr>
      <vt:lpstr>1. Reported Fire / Missing Person</vt:lpstr>
      <vt:lpstr>2. Deploy UAS</vt:lpstr>
      <vt:lpstr>3. Follow Waypoints to First Search</vt:lpstr>
      <vt:lpstr>4. Locating Fire</vt:lpstr>
      <vt:lpstr>Fire Suppression Drop</vt:lpstr>
      <vt:lpstr>5. Navigation to Second Search</vt:lpstr>
      <vt:lpstr>6. Locating Missing Person</vt:lpstr>
      <vt:lpstr>Software Design</vt:lpstr>
      <vt:lpstr>Overall Architecture</vt:lpstr>
      <vt:lpstr>PowerPoint Presentation</vt:lpstr>
      <vt:lpstr>Interop Server</vt:lpstr>
      <vt:lpstr>Interop Server Responsibilities</vt:lpstr>
      <vt:lpstr>Interop Server Design Considerations</vt:lpstr>
      <vt:lpstr>Interop Server  Design Considerations</vt:lpstr>
      <vt:lpstr>Interop Server Success Criteria</vt:lpstr>
      <vt:lpstr>FlyMASTER 2</vt:lpstr>
      <vt:lpstr>FlyMASTER 2 Responsibilities</vt:lpstr>
      <vt:lpstr>FlyMASTER 2 Design Considerations</vt:lpstr>
      <vt:lpstr>FlyMASTER 2 Design Considerations</vt:lpstr>
      <vt:lpstr>FlyMASTER 2 Success Criteria</vt:lpstr>
      <vt:lpstr>PowerPoint Presentation</vt:lpstr>
      <vt:lpstr>Path Planning</vt:lpstr>
      <vt:lpstr>Path Planning Responsibilities</vt:lpstr>
      <vt:lpstr>Path Planning Design Considerations</vt:lpstr>
      <vt:lpstr>Simple Algorithms</vt:lpstr>
      <vt:lpstr>Genetic Algorithm</vt:lpstr>
      <vt:lpstr>K-opt Heuristic</vt:lpstr>
      <vt:lpstr>Path Planning Success Criteria</vt:lpstr>
      <vt:lpstr>Decision Matrix Terminology</vt:lpstr>
      <vt:lpstr>Path Planning Decision Matrix</vt:lpstr>
      <vt:lpstr>Dynamic Avoidance</vt:lpstr>
      <vt:lpstr>Dynamic Avoidance Responsibilities</vt:lpstr>
      <vt:lpstr>Dynamic Avoidance Design Considerations</vt:lpstr>
      <vt:lpstr>Dynamic Avoidance  Design Considerations</vt:lpstr>
      <vt:lpstr>Force Field</vt:lpstr>
      <vt:lpstr>Gyroscopic Forces</vt:lpstr>
      <vt:lpstr>Fuzzy Logic</vt:lpstr>
      <vt:lpstr>Dynamic Avoidance Success Criteria</vt:lpstr>
      <vt:lpstr>Decision Matrix Terminology</vt:lpstr>
      <vt:lpstr>Dynamic Avoidance Decision Matrix</vt:lpstr>
      <vt:lpstr>Detection &amp; Localization</vt:lpstr>
      <vt:lpstr>Hiker + Fire Detection Responsibilities</vt:lpstr>
      <vt:lpstr>Hiker + Fire Detection Design Considerations</vt:lpstr>
      <vt:lpstr>Hiker + Fire Detection Design Considerations</vt:lpstr>
      <vt:lpstr>Classical Imagery</vt:lpstr>
      <vt:lpstr>Thermal Imagery</vt:lpstr>
      <vt:lpstr>YOLO v7</vt:lpstr>
      <vt:lpstr>Extended Kalman Filter</vt:lpstr>
      <vt:lpstr>Hiker + Fire Detection Success Criteria</vt:lpstr>
      <vt:lpstr>Decision Matrix Terminology</vt:lpstr>
      <vt:lpstr>Imagery Decision Matrix</vt:lpstr>
      <vt:lpstr>Work Breakdown Structure &amp; Gantt Chart</vt:lpstr>
      <vt:lpstr>Software: High Level</vt:lpstr>
      <vt:lpstr>Software: In-depth</vt:lpstr>
      <vt:lpstr>Software: In-depth</vt:lpstr>
      <vt:lpstr>Deliverables</vt:lpstr>
      <vt:lpstr>PowerPoint Presentation</vt:lpstr>
      <vt:lpstr>Appendix</vt:lpstr>
      <vt:lpstr>Avoidance Links</vt:lpstr>
      <vt:lpstr>Avoidance Lit Review</vt:lpstr>
      <vt:lpstr>Detection Literature Review</vt:lpstr>
      <vt:lpstr>Path Planning Literature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Rebecca Gilligan</dc:creator>
  <cp:revision>13</cp:revision>
  <dcterms:created xsi:type="dcterms:W3CDTF">2021-11-09T21:04:42Z</dcterms:created>
  <dcterms:modified xsi:type="dcterms:W3CDTF">2023-02-08T15:30:30Z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0x010100138698788027A347AC1F6431EFB5A903</vt:lpwstr>
  </property>
  <property fmtid="{D5CDD505-2E9C-101B-9397-08002B2CF9AE}" pid="3" name="MediaServiceImageTags">
    <vt:lpwstr/>
  </property>
</Properties>
</file>